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9" r:id="rId1"/>
  </p:sldMasterIdLst>
  <p:notesMasterIdLst>
    <p:notesMasterId r:id="rId15"/>
  </p:notesMasterIdLst>
  <p:sldIdLst>
    <p:sldId id="256" r:id="rId2"/>
    <p:sldId id="263" r:id="rId3"/>
    <p:sldId id="321" r:id="rId4"/>
    <p:sldId id="318" r:id="rId5"/>
    <p:sldId id="319" r:id="rId6"/>
    <p:sldId id="326" r:id="rId7"/>
    <p:sldId id="322" r:id="rId8"/>
    <p:sldId id="317" r:id="rId9"/>
    <p:sldId id="313" r:id="rId10"/>
    <p:sldId id="320" r:id="rId11"/>
    <p:sldId id="314" r:id="rId12"/>
    <p:sldId id="316" r:id="rId13"/>
    <p:sldId id="324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24DD0-D6C8-F5CE-1447-CC31E5EDD60B}" v="207" dt="2025-03-30T02:30:59.862"/>
    <p1510:client id="{5E8B140C-7505-4702-8397-F65AC8E448B5}" v="1091" dt="2025-03-30T02:39:05.265"/>
    <p1510:client id="{76AD02AB-2ED1-75C7-8CC0-7A8378449AB5}" v="69" dt="2025-03-30T02:42:51.835"/>
    <p1510:client id="{7D1AAB2F-3D22-8A4B-9262-B0421505CF3E}" v="743" dt="2025-03-30T02:33:49.767"/>
    <p1510:client id="{E6F07B79-0238-FF2E-060F-19FAB8E2E5D0}" v="266" dt="2025-03-30T00:41:24.627"/>
  </p1510:revLst>
</p1510:revInfo>
</file>

<file path=ppt/tableStyles.xml><?xml version="1.0" encoding="utf-8"?>
<a:tblStyleLst xmlns:a="http://schemas.openxmlformats.org/drawingml/2006/main" def="{447F4B62-EB17-42C8-8266-813B46558FFF}">
  <a:tblStyle styleId="{447F4B62-EB17-42C8-8266-813B46558F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45A4C7-5081-480E-AC97-1069E290DE0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ee570e8ed2_0_1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ee570e8ed2_0_1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295575" y="402200"/>
            <a:ext cx="4835225" cy="5378650"/>
          </a:xfrm>
          <a:custGeom>
            <a:avLst/>
            <a:gdLst/>
            <a:ahLst/>
            <a:cxnLst/>
            <a:rect l="l" t="t" r="r" b="b"/>
            <a:pathLst>
              <a:path w="193409" h="215146" extrusionOk="0">
                <a:moveTo>
                  <a:pt x="152589" y="0"/>
                </a:moveTo>
                <a:cubicBezTo>
                  <a:pt x="139046" y="0"/>
                  <a:pt x="124282" y="4397"/>
                  <a:pt x="113863" y="12766"/>
                </a:cubicBezTo>
                <a:cubicBezTo>
                  <a:pt x="101553" y="22615"/>
                  <a:pt x="93984" y="38116"/>
                  <a:pt x="93771" y="53861"/>
                </a:cubicBezTo>
                <a:cubicBezTo>
                  <a:pt x="93680" y="62098"/>
                  <a:pt x="95382" y="70822"/>
                  <a:pt x="91948" y="78330"/>
                </a:cubicBezTo>
                <a:cubicBezTo>
                  <a:pt x="87267" y="88543"/>
                  <a:pt x="75139" y="92524"/>
                  <a:pt x="64379" y="95746"/>
                </a:cubicBezTo>
                <a:cubicBezTo>
                  <a:pt x="53649" y="98968"/>
                  <a:pt x="41552" y="103862"/>
                  <a:pt x="38087" y="114500"/>
                </a:cubicBezTo>
                <a:cubicBezTo>
                  <a:pt x="34773" y="124592"/>
                  <a:pt x="40397" y="136963"/>
                  <a:pt x="34196" y="145534"/>
                </a:cubicBezTo>
                <a:cubicBezTo>
                  <a:pt x="29515" y="151978"/>
                  <a:pt x="20396" y="152981"/>
                  <a:pt x="13709" y="157328"/>
                </a:cubicBezTo>
                <a:cubicBezTo>
                  <a:pt x="2615" y="164471"/>
                  <a:pt x="1" y="180854"/>
                  <a:pt x="5989" y="192617"/>
                </a:cubicBezTo>
                <a:cubicBezTo>
                  <a:pt x="11977" y="204380"/>
                  <a:pt x="24652" y="211645"/>
                  <a:pt x="37631" y="214015"/>
                </a:cubicBezTo>
                <a:cubicBezTo>
                  <a:pt x="41948" y="214815"/>
                  <a:pt x="46299" y="215145"/>
                  <a:pt x="50662" y="215145"/>
                </a:cubicBezTo>
                <a:cubicBezTo>
                  <a:pt x="60889" y="215145"/>
                  <a:pt x="71189" y="213334"/>
                  <a:pt x="81309" y="211523"/>
                </a:cubicBezTo>
                <a:cubicBezTo>
                  <a:pt x="107206" y="206873"/>
                  <a:pt x="133134" y="202252"/>
                  <a:pt x="159031" y="197632"/>
                </a:cubicBezTo>
                <a:cubicBezTo>
                  <a:pt x="168849" y="195869"/>
                  <a:pt x="179548" y="193620"/>
                  <a:pt x="185810" y="185869"/>
                </a:cubicBezTo>
                <a:cubicBezTo>
                  <a:pt x="191281" y="179091"/>
                  <a:pt x="191980" y="169760"/>
                  <a:pt x="192223" y="161066"/>
                </a:cubicBezTo>
                <a:cubicBezTo>
                  <a:pt x="193409" y="116233"/>
                  <a:pt x="187907" y="71247"/>
                  <a:pt x="175901" y="28025"/>
                </a:cubicBezTo>
                <a:cubicBezTo>
                  <a:pt x="172740" y="16657"/>
                  <a:pt x="169426" y="699"/>
                  <a:pt x="155323" y="61"/>
                </a:cubicBezTo>
                <a:cubicBezTo>
                  <a:pt x="154418" y="21"/>
                  <a:pt x="153506" y="0"/>
                  <a:pt x="152589" y="0"/>
                </a:cubicBezTo>
                <a:close/>
              </a:path>
            </a:pathLst>
          </a:custGeom>
          <a:solidFill>
            <a:srgbClr val="A7AF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570075" y="349400"/>
            <a:ext cx="424575" cy="380200"/>
            <a:chOff x="3158625" y="1679100"/>
            <a:chExt cx="424575" cy="380200"/>
          </a:xfrm>
        </p:grpSpPr>
        <p:sp>
          <p:nvSpPr>
            <p:cNvPr id="12" name="Google Shape;12;p2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-70850" y="4287163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flipH="1">
            <a:off x="4715313" y="4335700"/>
            <a:ext cx="947175" cy="861950"/>
            <a:chOff x="3575213" y="4145450"/>
            <a:chExt cx="947175" cy="861950"/>
          </a:xfrm>
        </p:grpSpPr>
        <p:sp>
          <p:nvSpPr>
            <p:cNvPr id="17" name="Google Shape;17;p2"/>
            <p:cNvSpPr/>
            <p:nvPr/>
          </p:nvSpPr>
          <p:spPr>
            <a:xfrm>
              <a:off x="3575213" y="4145450"/>
              <a:ext cx="947175" cy="861950"/>
            </a:xfrm>
            <a:custGeom>
              <a:avLst/>
              <a:gdLst/>
              <a:ahLst/>
              <a:cxnLst/>
              <a:rect l="l" t="t" r="r" b="b"/>
              <a:pathLst>
                <a:path w="37887" h="34478" extrusionOk="0">
                  <a:moveTo>
                    <a:pt x="17078" y="0"/>
                  </a:moveTo>
                  <a:cubicBezTo>
                    <a:pt x="16564" y="0"/>
                    <a:pt x="16071" y="245"/>
                    <a:pt x="15768" y="842"/>
                  </a:cubicBezTo>
                  <a:cubicBezTo>
                    <a:pt x="12984" y="6334"/>
                    <a:pt x="10883" y="12053"/>
                    <a:pt x="9339" y="17950"/>
                  </a:cubicBezTo>
                  <a:cubicBezTo>
                    <a:pt x="9213" y="16204"/>
                    <a:pt x="9061" y="14432"/>
                    <a:pt x="8833" y="12686"/>
                  </a:cubicBezTo>
                  <a:cubicBezTo>
                    <a:pt x="8327" y="8814"/>
                    <a:pt x="8125" y="3018"/>
                    <a:pt x="4253" y="867"/>
                  </a:cubicBezTo>
                  <a:cubicBezTo>
                    <a:pt x="4024" y="734"/>
                    <a:pt x="3764" y="670"/>
                    <a:pt x="3506" y="670"/>
                  </a:cubicBezTo>
                  <a:cubicBezTo>
                    <a:pt x="2881" y="670"/>
                    <a:pt x="2263" y="1047"/>
                    <a:pt x="2101" y="1728"/>
                  </a:cubicBezTo>
                  <a:cubicBezTo>
                    <a:pt x="1" y="10560"/>
                    <a:pt x="785" y="19975"/>
                    <a:pt x="4177" y="28402"/>
                  </a:cubicBezTo>
                  <a:cubicBezTo>
                    <a:pt x="4885" y="30174"/>
                    <a:pt x="5645" y="32679"/>
                    <a:pt x="7214" y="33843"/>
                  </a:cubicBezTo>
                  <a:cubicBezTo>
                    <a:pt x="7831" y="34303"/>
                    <a:pt x="8473" y="34477"/>
                    <a:pt x="9122" y="34477"/>
                  </a:cubicBezTo>
                  <a:cubicBezTo>
                    <a:pt x="9615" y="34477"/>
                    <a:pt x="10112" y="34376"/>
                    <a:pt x="10605" y="34223"/>
                  </a:cubicBezTo>
                  <a:cubicBezTo>
                    <a:pt x="10809" y="34310"/>
                    <a:pt x="11031" y="34360"/>
                    <a:pt x="11260" y="34360"/>
                  </a:cubicBezTo>
                  <a:cubicBezTo>
                    <a:pt x="11626" y="34360"/>
                    <a:pt x="12008" y="34231"/>
                    <a:pt x="12351" y="33919"/>
                  </a:cubicBezTo>
                  <a:cubicBezTo>
                    <a:pt x="12579" y="33717"/>
                    <a:pt x="12832" y="33489"/>
                    <a:pt x="13085" y="33286"/>
                  </a:cubicBezTo>
                  <a:cubicBezTo>
                    <a:pt x="15236" y="32451"/>
                    <a:pt x="17362" y="31566"/>
                    <a:pt x="19488" y="30629"/>
                  </a:cubicBezTo>
                  <a:cubicBezTo>
                    <a:pt x="21968" y="29870"/>
                    <a:pt x="24322" y="28706"/>
                    <a:pt x="26397" y="27162"/>
                  </a:cubicBezTo>
                  <a:cubicBezTo>
                    <a:pt x="30421" y="24859"/>
                    <a:pt x="34141" y="22050"/>
                    <a:pt x="37203" y="18532"/>
                  </a:cubicBezTo>
                  <a:cubicBezTo>
                    <a:pt x="37709" y="17950"/>
                    <a:pt x="37887" y="16963"/>
                    <a:pt x="37229" y="16381"/>
                  </a:cubicBezTo>
                  <a:cubicBezTo>
                    <a:pt x="36560" y="15787"/>
                    <a:pt x="35851" y="15559"/>
                    <a:pt x="35130" y="15559"/>
                  </a:cubicBezTo>
                  <a:cubicBezTo>
                    <a:pt x="33640" y="15559"/>
                    <a:pt x="32097" y="16533"/>
                    <a:pt x="30750" y="17267"/>
                  </a:cubicBezTo>
                  <a:cubicBezTo>
                    <a:pt x="29105" y="18127"/>
                    <a:pt x="27485" y="19038"/>
                    <a:pt x="25891" y="19975"/>
                  </a:cubicBezTo>
                  <a:cubicBezTo>
                    <a:pt x="26523" y="18456"/>
                    <a:pt x="27131" y="16938"/>
                    <a:pt x="27789" y="15470"/>
                  </a:cubicBezTo>
                  <a:cubicBezTo>
                    <a:pt x="29636" y="11243"/>
                    <a:pt x="31433" y="7017"/>
                    <a:pt x="33129" y="2740"/>
                  </a:cubicBezTo>
                  <a:cubicBezTo>
                    <a:pt x="33573" y="1610"/>
                    <a:pt x="32487" y="544"/>
                    <a:pt x="31414" y="544"/>
                  </a:cubicBezTo>
                  <a:cubicBezTo>
                    <a:pt x="31141" y="544"/>
                    <a:pt x="30869" y="612"/>
                    <a:pt x="30623" y="766"/>
                  </a:cubicBezTo>
                  <a:cubicBezTo>
                    <a:pt x="26625" y="3196"/>
                    <a:pt x="23309" y="6435"/>
                    <a:pt x="20146" y="9826"/>
                  </a:cubicBezTo>
                  <a:cubicBezTo>
                    <a:pt x="19538" y="10484"/>
                    <a:pt x="18906" y="11193"/>
                    <a:pt x="18273" y="11927"/>
                  </a:cubicBezTo>
                  <a:cubicBezTo>
                    <a:pt x="19361" y="8460"/>
                    <a:pt x="20272" y="4613"/>
                    <a:pt x="18956" y="1298"/>
                  </a:cubicBezTo>
                  <a:cubicBezTo>
                    <a:pt x="18668" y="553"/>
                    <a:pt x="17850" y="0"/>
                    <a:pt x="17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0888" y="4217200"/>
              <a:ext cx="782500" cy="680825"/>
            </a:xfrm>
            <a:custGeom>
              <a:avLst/>
              <a:gdLst/>
              <a:ahLst/>
              <a:cxnLst/>
              <a:rect l="l" t="t" r="r" b="b"/>
              <a:pathLst>
                <a:path w="31300" h="27233" extrusionOk="0">
                  <a:moveTo>
                    <a:pt x="13942" y="0"/>
                  </a:moveTo>
                  <a:cubicBezTo>
                    <a:pt x="13908" y="0"/>
                    <a:pt x="13875" y="15"/>
                    <a:pt x="13859" y="47"/>
                  </a:cubicBezTo>
                  <a:cubicBezTo>
                    <a:pt x="10114" y="8196"/>
                    <a:pt x="7785" y="17105"/>
                    <a:pt x="6444" y="25937"/>
                  </a:cubicBezTo>
                  <a:cubicBezTo>
                    <a:pt x="6292" y="25785"/>
                    <a:pt x="6140" y="25532"/>
                    <a:pt x="6039" y="25228"/>
                  </a:cubicBezTo>
                  <a:cubicBezTo>
                    <a:pt x="5837" y="24722"/>
                    <a:pt x="5735" y="24115"/>
                    <a:pt x="5609" y="23583"/>
                  </a:cubicBezTo>
                  <a:cubicBezTo>
                    <a:pt x="5330" y="22571"/>
                    <a:pt x="5077" y="21559"/>
                    <a:pt x="4824" y="20546"/>
                  </a:cubicBezTo>
                  <a:cubicBezTo>
                    <a:pt x="4343" y="18623"/>
                    <a:pt x="3837" y="16700"/>
                    <a:pt x="3356" y="14751"/>
                  </a:cubicBezTo>
                  <a:cubicBezTo>
                    <a:pt x="2319" y="10575"/>
                    <a:pt x="1281" y="6425"/>
                    <a:pt x="218" y="2249"/>
                  </a:cubicBezTo>
                  <a:cubicBezTo>
                    <a:pt x="198" y="2198"/>
                    <a:pt x="157" y="2176"/>
                    <a:pt x="117" y="2176"/>
                  </a:cubicBezTo>
                  <a:cubicBezTo>
                    <a:pt x="58" y="2176"/>
                    <a:pt x="1" y="2224"/>
                    <a:pt x="16" y="2300"/>
                  </a:cubicBezTo>
                  <a:cubicBezTo>
                    <a:pt x="1079" y="7007"/>
                    <a:pt x="2167" y="11714"/>
                    <a:pt x="3280" y="16396"/>
                  </a:cubicBezTo>
                  <a:cubicBezTo>
                    <a:pt x="3837" y="18851"/>
                    <a:pt x="4394" y="21306"/>
                    <a:pt x="4951" y="23761"/>
                  </a:cubicBezTo>
                  <a:cubicBezTo>
                    <a:pt x="5204" y="24874"/>
                    <a:pt x="5381" y="26671"/>
                    <a:pt x="6646" y="27126"/>
                  </a:cubicBezTo>
                  <a:cubicBezTo>
                    <a:pt x="6849" y="27200"/>
                    <a:pt x="7064" y="27232"/>
                    <a:pt x="7289" y="27232"/>
                  </a:cubicBezTo>
                  <a:cubicBezTo>
                    <a:pt x="8609" y="27232"/>
                    <a:pt x="10236" y="26113"/>
                    <a:pt x="11252" y="25659"/>
                  </a:cubicBezTo>
                  <a:cubicBezTo>
                    <a:pt x="13404" y="24722"/>
                    <a:pt x="15555" y="23735"/>
                    <a:pt x="17706" y="22774"/>
                  </a:cubicBezTo>
                  <a:cubicBezTo>
                    <a:pt x="22109" y="20800"/>
                    <a:pt x="26462" y="18800"/>
                    <a:pt x="30841" y="16776"/>
                  </a:cubicBezTo>
                  <a:cubicBezTo>
                    <a:pt x="31300" y="16579"/>
                    <a:pt x="31022" y="15967"/>
                    <a:pt x="30612" y="15967"/>
                  </a:cubicBezTo>
                  <a:cubicBezTo>
                    <a:pt x="30547" y="15967"/>
                    <a:pt x="30479" y="15982"/>
                    <a:pt x="30410" y="16016"/>
                  </a:cubicBezTo>
                  <a:cubicBezTo>
                    <a:pt x="26690" y="17737"/>
                    <a:pt x="22970" y="19433"/>
                    <a:pt x="19250" y="21129"/>
                  </a:cubicBezTo>
                  <a:cubicBezTo>
                    <a:pt x="17377" y="21989"/>
                    <a:pt x="15529" y="22824"/>
                    <a:pt x="13657" y="23685"/>
                  </a:cubicBezTo>
                  <a:cubicBezTo>
                    <a:pt x="12720" y="24090"/>
                    <a:pt x="11784" y="24520"/>
                    <a:pt x="10847" y="24950"/>
                  </a:cubicBezTo>
                  <a:cubicBezTo>
                    <a:pt x="10038" y="25330"/>
                    <a:pt x="8975" y="26038"/>
                    <a:pt x="8064" y="26215"/>
                  </a:cubicBezTo>
                  <a:cubicBezTo>
                    <a:pt x="7785" y="26266"/>
                    <a:pt x="7532" y="26291"/>
                    <a:pt x="7330" y="26291"/>
                  </a:cubicBezTo>
                  <a:cubicBezTo>
                    <a:pt x="14137" y="19104"/>
                    <a:pt x="21198" y="12068"/>
                    <a:pt x="27753" y="4679"/>
                  </a:cubicBezTo>
                  <a:cubicBezTo>
                    <a:pt x="28029" y="4364"/>
                    <a:pt x="27753" y="3926"/>
                    <a:pt x="27438" y="3926"/>
                  </a:cubicBezTo>
                  <a:cubicBezTo>
                    <a:pt x="27348" y="3926"/>
                    <a:pt x="27255" y="3962"/>
                    <a:pt x="27171" y="4046"/>
                  </a:cubicBezTo>
                  <a:cubicBezTo>
                    <a:pt x="20388" y="10803"/>
                    <a:pt x="13960" y="17990"/>
                    <a:pt x="7431" y="24975"/>
                  </a:cubicBezTo>
                  <a:cubicBezTo>
                    <a:pt x="8798" y="16447"/>
                    <a:pt x="11176" y="8298"/>
                    <a:pt x="14062" y="148"/>
                  </a:cubicBezTo>
                  <a:cubicBezTo>
                    <a:pt x="14096" y="63"/>
                    <a:pt x="14014" y="0"/>
                    <a:pt x="13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591800" y="438350"/>
            <a:ext cx="473900" cy="508875"/>
            <a:chOff x="1566150" y="4150650"/>
            <a:chExt cx="473900" cy="508875"/>
          </a:xfrm>
        </p:grpSpPr>
        <p:sp>
          <p:nvSpPr>
            <p:cNvPr id="20" name="Google Shape;20;p2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1717575" y="4268700"/>
            <a:ext cx="484500" cy="449300"/>
            <a:chOff x="1717575" y="4268700"/>
            <a:chExt cx="484500" cy="449300"/>
          </a:xfrm>
        </p:grpSpPr>
        <p:sp>
          <p:nvSpPr>
            <p:cNvPr id="28" name="Google Shape;28;p2"/>
            <p:cNvSpPr/>
            <p:nvPr/>
          </p:nvSpPr>
          <p:spPr>
            <a:xfrm>
              <a:off x="1857225" y="4549425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11525" y="4367950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17575" y="4268700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-260800" y="3698050"/>
            <a:ext cx="527700" cy="570650"/>
          </a:xfrm>
          <a:custGeom>
            <a:avLst/>
            <a:gdLst/>
            <a:ahLst/>
            <a:cxnLst/>
            <a:rect l="l" t="t" r="r" b="b"/>
            <a:pathLst>
              <a:path w="21108" h="22826" extrusionOk="0">
                <a:moveTo>
                  <a:pt x="10511" y="0"/>
                </a:moveTo>
                <a:cubicBezTo>
                  <a:pt x="10149" y="0"/>
                  <a:pt x="9783" y="25"/>
                  <a:pt x="9415" y="76"/>
                </a:cubicBezTo>
                <a:cubicBezTo>
                  <a:pt x="5315" y="633"/>
                  <a:pt x="2911" y="4277"/>
                  <a:pt x="1873" y="7998"/>
                </a:cubicBezTo>
                <a:cubicBezTo>
                  <a:pt x="734" y="12072"/>
                  <a:pt x="0" y="18070"/>
                  <a:pt x="2152" y="21942"/>
                </a:cubicBezTo>
                <a:cubicBezTo>
                  <a:pt x="2492" y="22545"/>
                  <a:pt x="3098" y="22825"/>
                  <a:pt x="3709" y="22825"/>
                </a:cubicBezTo>
                <a:cubicBezTo>
                  <a:pt x="4507" y="22825"/>
                  <a:pt x="5313" y="22347"/>
                  <a:pt x="5543" y="21487"/>
                </a:cubicBezTo>
                <a:cubicBezTo>
                  <a:pt x="5998" y="19842"/>
                  <a:pt x="5897" y="18095"/>
                  <a:pt x="5998" y="16425"/>
                </a:cubicBezTo>
                <a:cubicBezTo>
                  <a:pt x="6100" y="14603"/>
                  <a:pt x="6277" y="12831"/>
                  <a:pt x="6606" y="11035"/>
                </a:cubicBezTo>
                <a:cubicBezTo>
                  <a:pt x="6985" y="9111"/>
                  <a:pt x="7694" y="5796"/>
                  <a:pt x="9997" y="5315"/>
                </a:cubicBezTo>
                <a:cubicBezTo>
                  <a:pt x="10195" y="5277"/>
                  <a:pt x="10389" y="5258"/>
                  <a:pt x="10579" y="5258"/>
                </a:cubicBezTo>
                <a:cubicBezTo>
                  <a:pt x="12761" y="5258"/>
                  <a:pt x="14348" y="7676"/>
                  <a:pt x="14907" y="9516"/>
                </a:cubicBezTo>
                <a:cubicBezTo>
                  <a:pt x="15868" y="12654"/>
                  <a:pt x="15818" y="16147"/>
                  <a:pt x="15793" y="19411"/>
                </a:cubicBezTo>
                <a:cubicBezTo>
                  <a:pt x="15793" y="21120"/>
                  <a:pt x="17109" y="21974"/>
                  <a:pt x="18428" y="21974"/>
                </a:cubicBezTo>
                <a:cubicBezTo>
                  <a:pt x="19747" y="21974"/>
                  <a:pt x="21069" y="21120"/>
                  <a:pt x="21082" y="19411"/>
                </a:cubicBezTo>
                <a:cubicBezTo>
                  <a:pt x="21107" y="14983"/>
                  <a:pt x="21107" y="10073"/>
                  <a:pt x="19184" y="5998"/>
                </a:cubicBezTo>
                <a:cubicBezTo>
                  <a:pt x="17614" y="2652"/>
                  <a:pt x="14256" y="0"/>
                  <a:pt x="105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713225" y="843525"/>
            <a:ext cx="4421400" cy="24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713225" y="3386100"/>
            <a:ext cx="3796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5" name="Google Shape;55;p4"/>
          <p:cNvGrpSpPr/>
          <p:nvPr/>
        </p:nvGrpSpPr>
        <p:grpSpPr>
          <a:xfrm>
            <a:off x="476275" y="3403250"/>
            <a:ext cx="473900" cy="508875"/>
            <a:chOff x="1566150" y="4150650"/>
            <a:chExt cx="473900" cy="508875"/>
          </a:xfrm>
        </p:grpSpPr>
        <p:sp>
          <p:nvSpPr>
            <p:cNvPr id="56" name="Google Shape;56;p4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4"/>
          <p:cNvGrpSpPr/>
          <p:nvPr/>
        </p:nvGrpSpPr>
        <p:grpSpPr>
          <a:xfrm>
            <a:off x="8177613" y="3145900"/>
            <a:ext cx="424575" cy="380200"/>
            <a:chOff x="3158625" y="1679100"/>
            <a:chExt cx="424575" cy="380200"/>
          </a:xfrm>
        </p:grpSpPr>
        <p:sp>
          <p:nvSpPr>
            <p:cNvPr id="64" name="Google Shape;64;p4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/>
          <p:nvPr/>
        </p:nvSpPr>
        <p:spPr>
          <a:xfrm>
            <a:off x="8330025" y="2491363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/>
          <p:nvPr/>
        </p:nvSpPr>
        <p:spPr>
          <a:xfrm rot="10233077">
            <a:off x="7458065" y="-326279"/>
            <a:ext cx="2210728" cy="2438775"/>
          </a:xfrm>
          <a:custGeom>
            <a:avLst/>
            <a:gdLst/>
            <a:ahLst/>
            <a:cxnLst/>
            <a:rect l="l" t="t" r="r" b="b"/>
            <a:pathLst>
              <a:path w="51098" h="56369" extrusionOk="0">
                <a:moveTo>
                  <a:pt x="16663" y="1"/>
                </a:moveTo>
                <a:cubicBezTo>
                  <a:pt x="16380" y="1"/>
                  <a:pt x="16098" y="17"/>
                  <a:pt x="15818" y="50"/>
                </a:cubicBezTo>
                <a:cubicBezTo>
                  <a:pt x="12402" y="455"/>
                  <a:pt x="9491" y="2885"/>
                  <a:pt x="7770" y="5821"/>
                </a:cubicBezTo>
                <a:cubicBezTo>
                  <a:pt x="5822" y="9111"/>
                  <a:pt x="5138" y="12932"/>
                  <a:pt x="4455" y="16678"/>
                </a:cubicBezTo>
                <a:cubicBezTo>
                  <a:pt x="3265" y="23409"/>
                  <a:pt x="2076" y="30116"/>
                  <a:pt x="887" y="36848"/>
                </a:cubicBezTo>
                <a:cubicBezTo>
                  <a:pt x="431" y="39404"/>
                  <a:pt x="1" y="42188"/>
                  <a:pt x="1342" y="44415"/>
                </a:cubicBezTo>
                <a:cubicBezTo>
                  <a:pt x="2506" y="46364"/>
                  <a:pt x="4708" y="47376"/>
                  <a:pt x="6809" y="48211"/>
                </a:cubicBezTo>
                <a:cubicBezTo>
                  <a:pt x="17615" y="52513"/>
                  <a:pt x="29054" y="55196"/>
                  <a:pt x="40645" y="56158"/>
                </a:cubicBezTo>
                <a:cubicBezTo>
                  <a:pt x="41678" y="56243"/>
                  <a:pt x="42837" y="56369"/>
                  <a:pt x="43974" y="56369"/>
                </a:cubicBezTo>
                <a:cubicBezTo>
                  <a:pt x="46210" y="56369"/>
                  <a:pt x="48361" y="55883"/>
                  <a:pt x="49300" y="53652"/>
                </a:cubicBezTo>
                <a:cubicBezTo>
                  <a:pt x="50718" y="50236"/>
                  <a:pt x="51097" y="45908"/>
                  <a:pt x="49908" y="42416"/>
                </a:cubicBezTo>
                <a:cubicBezTo>
                  <a:pt x="48617" y="38543"/>
                  <a:pt x="45529" y="35304"/>
                  <a:pt x="41708" y="33836"/>
                </a:cubicBezTo>
                <a:cubicBezTo>
                  <a:pt x="39709" y="33077"/>
                  <a:pt x="37431" y="32723"/>
                  <a:pt x="35912" y="31204"/>
                </a:cubicBezTo>
                <a:cubicBezTo>
                  <a:pt x="33863" y="29154"/>
                  <a:pt x="33964" y="25839"/>
                  <a:pt x="34141" y="22929"/>
                </a:cubicBezTo>
                <a:cubicBezTo>
                  <a:pt x="34318" y="20018"/>
                  <a:pt x="34217" y="16652"/>
                  <a:pt x="31939" y="14855"/>
                </a:cubicBezTo>
                <a:cubicBezTo>
                  <a:pt x="29788" y="13135"/>
                  <a:pt x="26270" y="13413"/>
                  <a:pt x="24752" y="11135"/>
                </a:cubicBezTo>
                <a:cubicBezTo>
                  <a:pt x="23588" y="9414"/>
                  <a:pt x="24170" y="7111"/>
                  <a:pt x="23714" y="5087"/>
                </a:cubicBezTo>
                <a:cubicBezTo>
                  <a:pt x="23018" y="2022"/>
                  <a:pt x="19807" y="1"/>
                  <a:pt x="166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/>
          <p:nvPr/>
        </p:nvSpPr>
        <p:spPr>
          <a:xfrm rot="-567075">
            <a:off x="-530577" y="2040810"/>
            <a:ext cx="3369277" cy="3716834"/>
          </a:xfrm>
          <a:custGeom>
            <a:avLst/>
            <a:gdLst/>
            <a:ahLst/>
            <a:cxnLst/>
            <a:rect l="l" t="t" r="r" b="b"/>
            <a:pathLst>
              <a:path w="51098" h="56369" extrusionOk="0">
                <a:moveTo>
                  <a:pt x="16663" y="1"/>
                </a:moveTo>
                <a:cubicBezTo>
                  <a:pt x="16380" y="1"/>
                  <a:pt x="16098" y="17"/>
                  <a:pt x="15818" y="50"/>
                </a:cubicBezTo>
                <a:cubicBezTo>
                  <a:pt x="12402" y="455"/>
                  <a:pt x="9491" y="2885"/>
                  <a:pt x="7770" y="5821"/>
                </a:cubicBezTo>
                <a:cubicBezTo>
                  <a:pt x="5822" y="9111"/>
                  <a:pt x="5138" y="12932"/>
                  <a:pt x="4455" y="16678"/>
                </a:cubicBezTo>
                <a:cubicBezTo>
                  <a:pt x="3265" y="23409"/>
                  <a:pt x="2076" y="30116"/>
                  <a:pt x="887" y="36848"/>
                </a:cubicBezTo>
                <a:cubicBezTo>
                  <a:pt x="431" y="39404"/>
                  <a:pt x="1" y="42188"/>
                  <a:pt x="1342" y="44415"/>
                </a:cubicBezTo>
                <a:cubicBezTo>
                  <a:pt x="2506" y="46364"/>
                  <a:pt x="4708" y="47376"/>
                  <a:pt x="6809" y="48211"/>
                </a:cubicBezTo>
                <a:cubicBezTo>
                  <a:pt x="17615" y="52513"/>
                  <a:pt x="29054" y="55196"/>
                  <a:pt x="40645" y="56158"/>
                </a:cubicBezTo>
                <a:cubicBezTo>
                  <a:pt x="41678" y="56243"/>
                  <a:pt x="42837" y="56369"/>
                  <a:pt x="43974" y="56369"/>
                </a:cubicBezTo>
                <a:cubicBezTo>
                  <a:pt x="46210" y="56369"/>
                  <a:pt x="48361" y="55883"/>
                  <a:pt x="49300" y="53652"/>
                </a:cubicBezTo>
                <a:cubicBezTo>
                  <a:pt x="50718" y="50236"/>
                  <a:pt x="51097" y="45908"/>
                  <a:pt x="49908" y="42416"/>
                </a:cubicBezTo>
                <a:cubicBezTo>
                  <a:pt x="48617" y="38543"/>
                  <a:pt x="45529" y="35304"/>
                  <a:pt x="41708" y="33836"/>
                </a:cubicBezTo>
                <a:cubicBezTo>
                  <a:pt x="39709" y="33077"/>
                  <a:pt x="37431" y="32723"/>
                  <a:pt x="35912" y="31204"/>
                </a:cubicBezTo>
                <a:cubicBezTo>
                  <a:pt x="33863" y="29154"/>
                  <a:pt x="33964" y="25839"/>
                  <a:pt x="34141" y="22929"/>
                </a:cubicBezTo>
                <a:cubicBezTo>
                  <a:pt x="34318" y="20018"/>
                  <a:pt x="34217" y="16652"/>
                  <a:pt x="31939" y="14855"/>
                </a:cubicBezTo>
                <a:cubicBezTo>
                  <a:pt x="29788" y="13135"/>
                  <a:pt x="26270" y="13413"/>
                  <a:pt x="24752" y="11135"/>
                </a:cubicBezTo>
                <a:cubicBezTo>
                  <a:pt x="23588" y="9414"/>
                  <a:pt x="24170" y="7111"/>
                  <a:pt x="23714" y="5087"/>
                </a:cubicBezTo>
                <a:cubicBezTo>
                  <a:pt x="23018" y="2022"/>
                  <a:pt x="19807" y="1"/>
                  <a:pt x="166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1"/>
          <p:cNvGrpSpPr/>
          <p:nvPr/>
        </p:nvGrpSpPr>
        <p:grpSpPr>
          <a:xfrm rot="-8779740">
            <a:off x="467296" y="358370"/>
            <a:ext cx="1161001" cy="886113"/>
            <a:chOff x="3804263" y="172688"/>
            <a:chExt cx="1161050" cy="886150"/>
          </a:xfrm>
        </p:grpSpPr>
        <p:sp>
          <p:nvSpPr>
            <p:cNvPr id="399" name="Google Shape;399;p21"/>
            <p:cNvSpPr/>
            <p:nvPr/>
          </p:nvSpPr>
          <p:spPr>
            <a:xfrm>
              <a:off x="3804263" y="297413"/>
              <a:ext cx="898975" cy="761425"/>
            </a:xfrm>
            <a:custGeom>
              <a:avLst/>
              <a:gdLst/>
              <a:ahLst/>
              <a:cxnLst/>
              <a:rect l="l" t="t" r="r" b="b"/>
              <a:pathLst>
                <a:path w="35959" h="30457" extrusionOk="0">
                  <a:moveTo>
                    <a:pt x="19359" y="6180"/>
                  </a:moveTo>
                  <a:cubicBezTo>
                    <a:pt x="23654" y="6180"/>
                    <a:pt x="28178" y="8886"/>
                    <a:pt x="28876" y="13374"/>
                  </a:cubicBezTo>
                  <a:cubicBezTo>
                    <a:pt x="29727" y="18967"/>
                    <a:pt x="24895" y="23313"/>
                    <a:pt x="19788" y="24164"/>
                  </a:cubicBezTo>
                  <a:cubicBezTo>
                    <a:pt x="19093" y="24278"/>
                    <a:pt x="18385" y="24333"/>
                    <a:pt x="17675" y="24333"/>
                  </a:cubicBezTo>
                  <a:cubicBezTo>
                    <a:pt x="15338" y="24333"/>
                    <a:pt x="12971" y="23733"/>
                    <a:pt x="10943" y="22614"/>
                  </a:cubicBezTo>
                  <a:cubicBezTo>
                    <a:pt x="9271" y="21702"/>
                    <a:pt x="8025" y="20456"/>
                    <a:pt x="7052" y="18967"/>
                  </a:cubicBezTo>
                  <a:cubicBezTo>
                    <a:pt x="6931" y="18511"/>
                    <a:pt x="6870" y="18055"/>
                    <a:pt x="6870" y="17568"/>
                  </a:cubicBezTo>
                  <a:cubicBezTo>
                    <a:pt x="6748" y="11854"/>
                    <a:pt x="12493" y="7234"/>
                    <a:pt x="17691" y="6322"/>
                  </a:cubicBezTo>
                  <a:cubicBezTo>
                    <a:pt x="18237" y="6227"/>
                    <a:pt x="18796" y="6180"/>
                    <a:pt x="19359" y="6180"/>
                  </a:cubicBezTo>
                  <a:close/>
                  <a:moveTo>
                    <a:pt x="19485" y="0"/>
                  </a:moveTo>
                  <a:cubicBezTo>
                    <a:pt x="11411" y="0"/>
                    <a:pt x="2995" y="6094"/>
                    <a:pt x="1125" y="14042"/>
                  </a:cubicBezTo>
                  <a:cubicBezTo>
                    <a:pt x="0" y="18784"/>
                    <a:pt x="1338" y="24316"/>
                    <a:pt x="5563" y="27143"/>
                  </a:cubicBezTo>
                  <a:cubicBezTo>
                    <a:pt x="7539" y="28480"/>
                    <a:pt x="10183" y="29453"/>
                    <a:pt x="12858" y="29848"/>
                  </a:cubicBezTo>
                  <a:cubicBezTo>
                    <a:pt x="14499" y="30243"/>
                    <a:pt x="16201" y="30456"/>
                    <a:pt x="17873" y="30456"/>
                  </a:cubicBezTo>
                  <a:cubicBezTo>
                    <a:pt x="26414" y="30395"/>
                    <a:pt x="34074" y="24620"/>
                    <a:pt x="35016" y="15897"/>
                  </a:cubicBezTo>
                  <a:cubicBezTo>
                    <a:pt x="35959" y="7416"/>
                    <a:pt x="28542" y="547"/>
                    <a:pt x="20457" y="30"/>
                  </a:cubicBezTo>
                  <a:cubicBezTo>
                    <a:pt x="20134" y="10"/>
                    <a:pt x="19810" y="0"/>
                    <a:pt x="19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3814913" y="172688"/>
              <a:ext cx="778900" cy="694925"/>
            </a:xfrm>
            <a:custGeom>
              <a:avLst/>
              <a:gdLst/>
              <a:ahLst/>
              <a:cxnLst/>
              <a:rect l="l" t="t" r="r" b="b"/>
              <a:pathLst>
                <a:path w="31156" h="27797" extrusionOk="0">
                  <a:moveTo>
                    <a:pt x="15940" y="1901"/>
                  </a:moveTo>
                  <a:cubicBezTo>
                    <a:pt x="17827" y="1901"/>
                    <a:pt x="19825" y="2456"/>
                    <a:pt x="21915" y="3742"/>
                  </a:cubicBezTo>
                  <a:cubicBezTo>
                    <a:pt x="28694" y="7876"/>
                    <a:pt x="29058" y="17968"/>
                    <a:pt x="23070" y="22983"/>
                  </a:cubicBezTo>
                  <a:cubicBezTo>
                    <a:pt x="20754" y="24937"/>
                    <a:pt x="17892" y="25862"/>
                    <a:pt x="15039" y="25862"/>
                  </a:cubicBezTo>
                  <a:cubicBezTo>
                    <a:pt x="10704" y="25862"/>
                    <a:pt x="6389" y="23726"/>
                    <a:pt x="4043" y="19822"/>
                  </a:cubicBezTo>
                  <a:cubicBezTo>
                    <a:pt x="2371" y="17056"/>
                    <a:pt x="1945" y="13925"/>
                    <a:pt x="2796" y="10977"/>
                  </a:cubicBezTo>
                  <a:cubicBezTo>
                    <a:pt x="5228" y="7572"/>
                    <a:pt x="8237" y="4320"/>
                    <a:pt x="11763" y="2800"/>
                  </a:cubicBezTo>
                  <a:cubicBezTo>
                    <a:pt x="12219" y="2648"/>
                    <a:pt x="12675" y="2496"/>
                    <a:pt x="13131" y="2314"/>
                  </a:cubicBezTo>
                  <a:cubicBezTo>
                    <a:pt x="14037" y="2046"/>
                    <a:pt x="14974" y="1901"/>
                    <a:pt x="15940" y="1901"/>
                  </a:cubicBezTo>
                  <a:close/>
                  <a:moveTo>
                    <a:pt x="15470" y="1"/>
                  </a:moveTo>
                  <a:cubicBezTo>
                    <a:pt x="14521" y="1"/>
                    <a:pt x="13572" y="101"/>
                    <a:pt x="12645" y="308"/>
                  </a:cubicBezTo>
                  <a:cubicBezTo>
                    <a:pt x="9483" y="976"/>
                    <a:pt x="7021" y="2800"/>
                    <a:pt x="4985" y="5080"/>
                  </a:cubicBezTo>
                  <a:cubicBezTo>
                    <a:pt x="3860" y="5931"/>
                    <a:pt x="2888" y="7025"/>
                    <a:pt x="2128" y="8454"/>
                  </a:cubicBezTo>
                  <a:cubicBezTo>
                    <a:pt x="0" y="12314"/>
                    <a:pt x="274" y="16965"/>
                    <a:pt x="2462" y="20734"/>
                  </a:cubicBezTo>
                  <a:cubicBezTo>
                    <a:pt x="5100" y="25293"/>
                    <a:pt x="10108" y="27797"/>
                    <a:pt x="15141" y="27797"/>
                  </a:cubicBezTo>
                  <a:cubicBezTo>
                    <a:pt x="18229" y="27797"/>
                    <a:pt x="21326" y="26855"/>
                    <a:pt x="23891" y="24867"/>
                  </a:cubicBezTo>
                  <a:cubicBezTo>
                    <a:pt x="30517" y="19731"/>
                    <a:pt x="31156" y="9031"/>
                    <a:pt x="24773" y="3469"/>
                  </a:cubicBezTo>
                  <a:cubicBezTo>
                    <a:pt x="22234" y="1263"/>
                    <a:pt x="18845" y="1"/>
                    <a:pt x="15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4731238" y="539488"/>
              <a:ext cx="234075" cy="194050"/>
            </a:xfrm>
            <a:custGeom>
              <a:avLst/>
              <a:gdLst/>
              <a:ahLst/>
              <a:cxnLst/>
              <a:rect l="l" t="t" r="r" b="b"/>
              <a:pathLst>
                <a:path w="9363" h="7762" extrusionOk="0">
                  <a:moveTo>
                    <a:pt x="2888" y="1545"/>
                  </a:moveTo>
                  <a:cubicBezTo>
                    <a:pt x="4347" y="1545"/>
                    <a:pt x="6049" y="1606"/>
                    <a:pt x="6900" y="3004"/>
                  </a:cubicBezTo>
                  <a:cubicBezTo>
                    <a:pt x="7812" y="4433"/>
                    <a:pt x="6931" y="5953"/>
                    <a:pt x="5320" y="6135"/>
                  </a:cubicBezTo>
                  <a:cubicBezTo>
                    <a:pt x="5210" y="6146"/>
                    <a:pt x="5099" y="6151"/>
                    <a:pt x="4989" y="6151"/>
                  </a:cubicBezTo>
                  <a:cubicBezTo>
                    <a:pt x="3848" y="6151"/>
                    <a:pt x="2707" y="5588"/>
                    <a:pt x="2098" y="4646"/>
                  </a:cubicBezTo>
                  <a:cubicBezTo>
                    <a:pt x="1277" y="3430"/>
                    <a:pt x="1763" y="2153"/>
                    <a:pt x="2888" y="1545"/>
                  </a:cubicBezTo>
                  <a:close/>
                  <a:moveTo>
                    <a:pt x="3976" y="0"/>
                  </a:moveTo>
                  <a:cubicBezTo>
                    <a:pt x="3528" y="0"/>
                    <a:pt x="3079" y="49"/>
                    <a:pt x="2645" y="147"/>
                  </a:cubicBezTo>
                  <a:cubicBezTo>
                    <a:pt x="2341" y="208"/>
                    <a:pt x="2159" y="421"/>
                    <a:pt x="2128" y="664"/>
                  </a:cubicBezTo>
                  <a:cubicBezTo>
                    <a:pt x="852" y="1150"/>
                    <a:pt x="0" y="2731"/>
                    <a:pt x="244" y="4099"/>
                  </a:cubicBezTo>
                  <a:cubicBezTo>
                    <a:pt x="617" y="6310"/>
                    <a:pt x="2889" y="7761"/>
                    <a:pt x="5036" y="7761"/>
                  </a:cubicBezTo>
                  <a:cubicBezTo>
                    <a:pt x="5161" y="7761"/>
                    <a:pt x="5287" y="7756"/>
                    <a:pt x="5411" y="7746"/>
                  </a:cubicBezTo>
                  <a:cubicBezTo>
                    <a:pt x="7630" y="7564"/>
                    <a:pt x="9362" y="5740"/>
                    <a:pt x="8846" y="3460"/>
                  </a:cubicBezTo>
                  <a:cubicBezTo>
                    <a:pt x="8341" y="1165"/>
                    <a:pt x="6162" y="0"/>
                    <a:pt x="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21"/>
          <p:cNvSpPr/>
          <p:nvPr/>
        </p:nvSpPr>
        <p:spPr>
          <a:xfrm>
            <a:off x="7750475" y="4410275"/>
            <a:ext cx="949025" cy="309850"/>
          </a:xfrm>
          <a:custGeom>
            <a:avLst/>
            <a:gdLst/>
            <a:ahLst/>
            <a:cxnLst/>
            <a:rect l="l" t="t" r="r" b="b"/>
            <a:pathLst>
              <a:path w="37961" h="12394" extrusionOk="0">
                <a:moveTo>
                  <a:pt x="35344" y="1"/>
                </a:moveTo>
                <a:cubicBezTo>
                  <a:pt x="34826" y="1"/>
                  <a:pt x="34308" y="452"/>
                  <a:pt x="34465" y="1082"/>
                </a:cubicBezTo>
                <a:cubicBezTo>
                  <a:pt x="35104" y="3362"/>
                  <a:pt x="34708" y="6493"/>
                  <a:pt x="32854" y="8134"/>
                </a:cubicBezTo>
                <a:cubicBezTo>
                  <a:pt x="32524" y="8441"/>
                  <a:pt x="32177" y="8578"/>
                  <a:pt x="31842" y="8578"/>
                </a:cubicBezTo>
                <a:cubicBezTo>
                  <a:pt x="31282" y="8578"/>
                  <a:pt x="30754" y="8196"/>
                  <a:pt x="30392" y="7587"/>
                </a:cubicBezTo>
                <a:cubicBezTo>
                  <a:pt x="29693" y="6402"/>
                  <a:pt x="29845" y="4821"/>
                  <a:pt x="29906" y="3514"/>
                </a:cubicBezTo>
                <a:cubicBezTo>
                  <a:pt x="29937" y="2313"/>
                  <a:pt x="29024" y="1705"/>
                  <a:pt x="28100" y="1705"/>
                </a:cubicBezTo>
                <a:cubicBezTo>
                  <a:pt x="27200" y="1705"/>
                  <a:pt x="26288" y="2283"/>
                  <a:pt x="26228" y="3453"/>
                </a:cubicBezTo>
                <a:cubicBezTo>
                  <a:pt x="26167" y="4578"/>
                  <a:pt x="25894" y="5642"/>
                  <a:pt x="25316" y="6614"/>
                </a:cubicBezTo>
                <a:cubicBezTo>
                  <a:pt x="24921" y="7253"/>
                  <a:pt x="24252" y="8347"/>
                  <a:pt x="23462" y="8529"/>
                </a:cubicBezTo>
                <a:cubicBezTo>
                  <a:pt x="23387" y="8550"/>
                  <a:pt x="23317" y="8559"/>
                  <a:pt x="23253" y="8559"/>
                </a:cubicBezTo>
                <a:cubicBezTo>
                  <a:pt x="22642" y="8559"/>
                  <a:pt x="22494" y="7703"/>
                  <a:pt x="22246" y="7070"/>
                </a:cubicBezTo>
                <a:cubicBezTo>
                  <a:pt x="21821" y="5855"/>
                  <a:pt x="21577" y="4578"/>
                  <a:pt x="21547" y="3271"/>
                </a:cubicBezTo>
                <a:cubicBezTo>
                  <a:pt x="21501" y="2021"/>
                  <a:pt x="20577" y="1390"/>
                  <a:pt x="19646" y="1390"/>
                </a:cubicBezTo>
                <a:cubicBezTo>
                  <a:pt x="18745" y="1390"/>
                  <a:pt x="17837" y="1983"/>
                  <a:pt x="17717" y="3180"/>
                </a:cubicBezTo>
                <a:cubicBezTo>
                  <a:pt x="17599" y="4304"/>
                  <a:pt x="17365" y="7473"/>
                  <a:pt x="15643" y="7473"/>
                </a:cubicBezTo>
                <a:cubicBezTo>
                  <a:pt x="15596" y="7473"/>
                  <a:pt x="15548" y="7470"/>
                  <a:pt x="15498" y="7466"/>
                </a:cubicBezTo>
                <a:cubicBezTo>
                  <a:pt x="13614" y="7253"/>
                  <a:pt x="13431" y="4183"/>
                  <a:pt x="13340" y="2815"/>
                </a:cubicBezTo>
                <a:cubicBezTo>
                  <a:pt x="13235" y="1635"/>
                  <a:pt x="12139" y="853"/>
                  <a:pt x="11136" y="853"/>
                </a:cubicBezTo>
                <a:cubicBezTo>
                  <a:pt x="10408" y="853"/>
                  <a:pt x="9728" y="1266"/>
                  <a:pt x="9510" y="2237"/>
                </a:cubicBezTo>
                <a:cubicBezTo>
                  <a:pt x="9176" y="3696"/>
                  <a:pt x="8629" y="6888"/>
                  <a:pt x="6592" y="6918"/>
                </a:cubicBezTo>
                <a:cubicBezTo>
                  <a:pt x="5680" y="6918"/>
                  <a:pt x="5559" y="5946"/>
                  <a:pt x="5346" y="5247"/>
                </a:cubicBezTo>
                <a:cubicBezTo>
                  <a:pt x="4921" y="3940"/>
                  <a:pt x="4556" y="2633"/>
                  <a:pt x="3918" y="1417"/>
                </a:cubicBezTo>
                <a:cubicBezTo>
                  <a:pt x="3529" y="693"/>
                  <a:pt x="2927" y="389"/>
                  <a:pt x="2321" y="389"/>
                </a:cubicBezTo>
                <a:cubicBezTo>
                  <a:pt x="1170" y="389"/>
                  <a:pt x="1" y="1483"/>
                  <a:pt x="240" y="2876"/>
                </a:cubicBezTo>
                <a:cubicBezTo>
                  <a:pt x="452" y="4061"/>
                  <a:pt x="908" y="5155"/>
                  <a:pt x="1303" y="6250"/>
                </a:cubicBezTo>
                <a:cubicBezTo>
                  <a:pt x="1638" y="7131"/>
                  <a:pt x="1911" y="8043"/>
                  <a:pt x="2428" y="8833"/>
                </a:cubicBezTo>
                <a:cubicBezTo>
                  <a:pt x="3333" y="10205"/>
                  <a:pt x="4832" y="10957"/>
                  <a:pt x="6434" y="10957"/>
                </a:cubicBezTo>
                <a:cubicBezTo>
                  <a:pt x="6607" y="10957"/>
                  <a:pt x="6782" y="10948"/>
                  <a:pt x="6957" y="10931"/>
                </a:cubicBezTo>
                <a:cubicBezTo>
                  <a:pt x="8781" y="10748"/>
                  <a:pt x="10088" y="9867"/>
                  <a:pt x="11030" y="8651"/>
                </a:cubicBezTo>
                <a:cubicBezTo>
                  <a:pt x="11942" y="10140"/>
                  <a:pt x="13310" y="11235"/>
                  <a:pt x="15407" y="11326"/>
                </a:cubicBezTo>
                <a:cubicBezTo>
                  <a:pt x="15511" y="11331"/>
                  <a:pt x="15613" y="11334"/>
                  <a:pt x="15714" y="11334"/>
                </a:cubicBezTo>
                <a:cubicBezTo>
                  <a:pt x="17260" y="11334"/>
                  <a:pt x="18411" y="10687"/>
                  <a:pt x="19267" y="9745"/>
                </a:cubicBezTo>
                <a:cubicBezTo>
                  <a:pt x="20070" y="11269"/>
                  <a:pt x="21272" y="12394"/>
                  <a:pt x="23039" y="12394"/>
                </a:cubicBezTo>
                <a:cubicBezTo>
                  <a:pt x="23281" y="12394"/>
                  <a:pt x="23533" y="12373"/>
                  <a:pt x="23796" y="12329"/>
                </a:cubicBezTo>
                <a:cubicBezTo>
                  <a:pt x="25377" y="12055"/>
                  <a:pt x="26654" y="11113"/>
                  <a:pt x="27657" y="9867"/>
                </a:cubicBezTo>
                <a:cubicBezTo>
                  <a:pt x="27778" y="10019"/>
                  <a:pt x="27900" y="10171"/>
                  <a:pt x="28021" y="10323"/>
                </a:cubicBezTo>
                <a:cubicBezTo>
                  <a:pt x="28997" y="11339"/>
                  <a:pt x="30341" y="11989"/>
                  <a:pt x="31706" y="11989"/>
                </a:cubicBezTo>
                <a:cubicBezTo>
                  <a:pt x="32381" y="11989"/>
                  <a:pt x="33061" y="11830"/>
                  <a:pt x="33705" y="11478"/>
                </a:cubicBezTo>
                <a:cubicBezTo>
                  <a:pt x="37505" y="9380"/>
                  <a:pt x="37961" y="3879"/>
                  <a:pt x="36076" y="444"/>
                </a:cubicBezTo>
                <a:cubicBezTo>
                  <a:pt x="35905" y="134"/>
                  <a:pt x="35625" y="1"/>
                  <a:pt x="353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1"/>
          <p:cNvGrpSpPr/>
          <p:nvPr/>
        </p:nvGrpSpPr>
        <p:grpSpPr>
          <a:xfrm>
            <a:off x="7777750" y="684250"/>
            <a:ext cx="882900" cy="752850"/>
            <a:chOff x="5897925" y="231425"/>
            <a:chExt cx="882900" cy="752850"/>
          </a:xfrm>
        </p:grpSpPr>
        <p:sp>
          <p:nvSpPr>
            <p:cNvPr id="404" name="Google Shape;404;p21"/>
            <p:cNvSpPr/>
            <p:nvPr/>
          </p:nvSpPr>
          <p:spPr>
            <a:xfrm>
              <a:off x="5897925" y="397450"/>
              <a:ext cx="242250" cy="120650"/>
            </a:xfrm>
            <a:custGeom>
              <a:avLst/>
              <a:gdLst/>
              <a:ahLst/>
              <a:cxnLst/>
              <a:rect l="l" t="t" r="r" b="b"/>
              <a:pathLst>
                <a:path w="9690" h="4826" extrusionOk="0">
                  <a:moveTo>
                    <a:pt x="4759" y="1"/>
                  </a:moveTo>
                  <a:cubicBezTo>
                    <a:pt x="2516" y="1"/>
                    <a:pt x="332" y="1303"/>
                    <a:pt x="56" y="3949"/>
                  </a:cubicBezTo>
                  <a:cubicBezTo>
                    <a:pt x="0" y="4474"/>
                    <a:pt x="429" y="4825"/>
                    <a:pt x="859" y="4825"/>
                  </a:cubicBezTo>
                  <a:cubicBezTo>
                    <a:pt x="1127" y="4825"/>
                    <a:pt x="1394" y="4690"/>
                    <a:pt x="1546" y="4375"/>
                  </a:cubicBezTo>
                  <a:cubicBezTo>
                    <a:pt x="2214" y="2916"/>
                    <a:pt x="2944" y="1609"/>
                    <a:pt x="4707" y="1366"/>
                  </a:cubicBezTo>
                  <a:cubicBezTo>
                    <a:pt x="4880" y="1340"/>
                    <a:pt x="5051" y="1328"/>
                    <a:pt x="5219" y="1328"/>
                  </a:cubicBezTo>
                  <a:cubicBezTo>
                    <a:pt x="6669" y="1328"/>
                    <a:pt x="7899" y="2234"/>
                    <a:pt x="8689" y="3433"/>
                  </a:cubicBezTo>
                  <a:cubicBezTo>
                    <a:pt x="8779" y="3569"/>
                    <a:pt x="8911" y="3626"/>
                    <a:pt x="9045" y="3626"/>
                  </a:cubicBezTo>
                  <a:cubicBezTo>
                    <a:pt x="9360" y="3626"/>
                    <a:pt x="9689" y="3309"/>
                    <a:pt x="9540" y="2946"/>
                  </a:cubicBezTo>
                  <a:cubicBezTo>
                    <a:pt x="8718" y="992"/>
                    <a:pt x="6716" y="1"/>
                    <a:pt x="4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6078300" y="231425"/>
              <a:ext cx="238975" cy="114375"/>
            </a:xfrm>
            <a:custGeom>
              <a:avLst/>
              <a:gdLst/>
              <a:ahLst/>
              <a:cxnLst/>
              <a:rect l="l" t="t" r="r" b="b"/>
              <a:pathLst>
                <a:path w="9559" h="4575" extrusionOk="0">
                  <a:moveTo>
                    <a:pt x="830" y="1"/>
                  </a:moveTo>
                  <a:cubicBezTo>
                    <a:pt x="412" y="1"/>
                    <a:pt x="0" y="391"/>
                    <a:pt x="136" y="955"/>
                  </a:cubicBezTo>
                  <a:cubicBezTo>
                    <a:pt x="714" y="3052"/>
                    <a:pt x="2872" y="4542"/>
                    <a:pt x="5000" y="4572"/>
                  </a:cubicBezTo>
                  <a:cubicBezTo>
                    <a:pt x="5047" y="4574"/>
                    <a:pt x="5095" y="4574"/>
                    <a:pt x="5143" y="4574"/>
                  </a:cubicBezTo>
                  <a:cubicBezTo>
                    <a:pt x="6931" y="4574"/>
                    <a:pt x="9441" y="3485"/>
                    <a:pt x="9559" y="1502"/>
                  </a:cubicBezTo>
                  <a:cubicBezTo>
                    <a:pt x="9559" y="1156"/>
                    <a:pt x="9243" y="883"/>
                    <a:pt x="8964" y="883"/>
                  </a:cubicBezTo>
                  <a:cubicBezTo>
                    <a:pt x="8802" y="883"/>
                    <a:pt x="8653" y="975"/>
                    <a:pt x="8586" y="1198"/>
                  </a:cubicBezTo>
                  <a:cubicBezTo>
                    <a:pt x="8161" y="2528"/>
                    <a:pt x="6594" y="3183"/>
                    <a:pt x="5231" y="3183"/>
                  </a:cubicBezTo>
                  <a:cubicBezTo>
                    <a:pt x="5037" y="3183"/>
                    <a:pt x="4847" y="3170"/>
                    <a:pt x="4665" y="3143"/>
                  </a:cubicBezTo>
                  <a:cubicBezTo>
                    <a:pt x="3085" y="2931"/>
                    <a:pt x="2142" y="1776"/>
                    <a:pt x="1443" y="408"/>
                  </a:cubicBezTo>
                  <a:cubicBezTo>
                    <a:pt x="1301" y="124"/>
                    <a:pt x="106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957250" y="865575"/>
              <a:ext cx="211600" cy="118700"/>
            </a:xfrm>
            <a:custGeom>
              <a:avLst/>
              <a:gdLst/>
              <a:ahLst/>
              <a:cxnLst/>
              <a:rect l="l" t="t" r="r" b="b"/>
              <a:pathLst>
                <a:path w="8464" h="4748" extrusionOk="0">
                  <a:moveTo>
                    <a:pt x="7922" y="0"/>
                  </a:moveTo>
                  <a:cubicBezTo>
                    <a:pt x="7761" y="0"/>
                    <a:pt x="7599" y="78"/>
                    <a:pt x="7532" y="240"/>
                  </a:cubicBezTo>
                  <a:cubicBezTo>
                    <a:pt x="6954" y="1516"/>
                    <a:pt x="6346" y="2702"/>
                    <a:pt x="4918" y="3127"/>
                  </a:cubicBezTo>
                  <a:cubicBezTo>
                    <a:pt x="4583" y="3234"/>
                    <a:pt x="4267" y="3281"/>
                    <a:pt x="3963" y="3281"/>
                  </a:cubicBezTo>
                  <a:cubicBezTo>
                    <a:pt x="2971" y="3281"/>
                    <a:pt x="2117" y="2781"/>
                    <a:pt x="1209" y="2246"/>
                  </a:cubicBezTo>
                  <a:cubicBezTo>
                    <a:pt x="1112" y="2188"/>
                    <a:pt x="1014" y="2162"/>
                    <a:pt x="918" y="2162"/>
                  </a:cubicBezTo>
                  <a:cubicBezTo>
                    <a:pt x="416" y="2162"/>
                    <a:pt x="1" y="2875"/>
                    <a:pt x="358" y="3310"/>
                  </a:cubicBezTo>
                  <a:cubicBezTo>
                    <a:pt x="1171" y="4305"/>
                    <a:pt x="2353" y="4747"/>
                    <a:pt x="3560" y="4747"/>
                  </a:cubicBezTo>
                  <a:cubicBezTo>
                    <a:pt x="5964" y="4747"/>
                    <a:pt x="8464" y="2992"/>
                    <a:pt x="8322" y="361"/>
                  </a:cubicBezTo>
                  <a:cubicBezTo>
                    <a:pt x="8322" y="124"/>
                    <a:pt x="8124" y="0"/>
                    <a:pt x="7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6171150" y="466475"/>
              <a:ext cx="249150" cy="211525"/>
            </a:xfrm>
            <a:custGeom>
              <a:avLst/>
              <a:gdLst/>
              <a:ahLst/>
              <a:cxnLst/>
              <a:rect l="l" t="t" r="r" b="b"/>
              <a:pathLst>
                <a:path w="9966" h="8461" extrusionOk="0">
                  <a:moveTo>
                    <a:pt x="5222" y="1"/>
                  </a:moveTo>
                  <a:cubicBezTo>
                    <a:pt x="5086" y="1"/>
                    <a:pt x="4949" y="11"/>
                    <a:pt x="4812" y="33"/>
                  </a:cubicBezTo>
                  <a:cubicBezTo>
                    <a:pt x="4173" y="155"/>
                    <a:pt x="4143" y="1036"/>
                    <a:pt x="4781" y="1158"/>
                  </a:cubicBezTo>
                  <a:cubicBezTo>
                    <a:pt x="6301" y="1492"/>
                    <a:pt x="8581" y="4380"/>
                    <a:pt x="7030" y="5808"/>
                  </a:cubicBezTo>
                  <a:cubicBezTo>
                    <a:pt x="6356" y="6422"/>
                    <a:pt x="5403" y="6641"/>
                    <a:pt x="4425" y="6641"/>
                  </a:cubicBezTo>
                  <a:cubicBezTo>
                    <a:pt x="3464" y="6641"/>
                    <a:pt x="2479" y="6429"/>
                    <a:pt x="1711" y="6173"/>
                  </a:cubicBezTo>
                  <a:cubicBezTo>
                    <a:pt x="1601" y="6135"/>
                    <a:pt x="1494" y="6118"/>
                    <a:pt x="1392" y="6118"/>
                  </a:cubicBezTo>
                  <a:cubicBezTo>
                    <a:pt x="510" y="6118"/>
                    <a:pt x="1" y="7406"/>
                    <a:pt x="982" y="7815"/>
                  </a:cubicBezTo>
                  <a:cubicBezTo>
                    <a:pt x="1877" y="8211"/>
                    <a:pt x="3094" y="8460"/>
                    <a:pt x="4323" y="8460"/>
                  </a:cubicBezTo>
                  <a:cubicBezTo>
                    <a:pt x="6389" y="8460"/>
                    <a:pt x="8491" y="7756"/>
                    <a:pt x="9158" y="5869"/>
                  </a:cubicBezTo>
                  <a:cubicBezTo>
                    <a:pt x="9965" y="3591"/>
                    <a:pt x="7737" y="1"/>
                    <a:pt x="5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6496425" y="407725"/>
              <a:ext cx="284400" cy="231000"/>
            </a:xfrm>
            <a:custGeom>
              <a:avLst/>
              <a:gdLst/>
              <a:ahLst/>
              <a:cxnLst/>
              <a:rect l="l" t="t" r="r" b="b"/>
              <a:pathLst>
                <a:path w="11376" h="9240" extrusionOk="0">
                  <a:moveTo>
                    <a:pt x="4821" y="0"/>
                  </a:moveTo>
                  <a:cubicBezTo>
                    <a:pt x="3244" y="0"/>
                    <a:pt x="1668" y="540"/>
                    <a:pt x="555" y="1623"/>
                  </a:cubicBezTo>
                  <a:cubicBezTo>
                    <a:pt x="0" y="2178"/>
                    <a:pt x="615" y="3122"/>
                    <a:pt x="1324" y="3122"/>
                  </a:cubicBezTo>
                  <a:cubicBezTo>
                    <a:pt x="1431" y="3122"/>
                    <a:pt x="1541" y="3100"/>
                    <a:pt x="1649" y="3052"/>
                  </a:cubicBezTo>
                  <a:cubicBezTo>
                    <a:pt x="2780" y="2541"/>
                    <a:pt x="4021" y="2019"/>
                    <a:pt x="5234" y="2019"/>
                  </a:cubicBezTo>
                  <a:cubicBezTo>
                    <a:pt x="6041" y="2019"/>
                    <a:pt x="6835" y="2250"/>
                    <a:pt x="7576" y="2870"/>
                  </a:cubicBezTo>
                  <a:cubicBezTo>
                    <a:pt x="9278" y="4268"/>
                    <a:pt x="9126" y="6548"/>
                    <a:pt x="8032" y="8250"/>
                  </a:cubicBezTo>
                  <a:cubicBezTo>
                    <a:pt x="7803" y="8606"/>
                    <a:pt x="8043" y="9240"/>
                    <a:pt x="8466" y="9240"/>
                  </a:cubicBezTo>
                  <a:cubicBezTo>
                    <a:pt x="8548" y="9240"/>
                    <a:pt x="8637" y="9216"/>
                    <a:pt x="8731" y="9162"/>
                  </a:cubicBezTo>
                  <a:cubicBezTo>
                    <a:pt x="11375" y="7703"/>
                    <a:pt x="11132" y="3751"/>
                    <a:pt x="9248" y="1775"/>
                  </a:cubicBezTo>
                  <a:cubicBezTo>
                    <a:pt x="8128" y="593"/>
                    <a:pt x="6474" y="0"/>
                    <a:pt x="4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1"/>
          <p:cNvGrpSpPr/>
          <p:nvPr/>
        </p:nvGrpSpPr>
        <p:grpSpPr>
          <a:xfrm>
            <a:off x="3463150" y="4337500"/>
            <a:ext cx="484500" cy="449300"/>
            <a:chOff x="1717575" y="4268700"/>
            <a:chExt cx="484500" cy="449300"/>
          </a:xfrm>
        </p:grpSpPr>
        <p:sp>
          <p:nvSpPr>
            <p:cNvPr id="410" name="Google Shape;410;p21"/>
            <p:cNvSpPr/>
            <p:nvPr/>
          </p:nvSpPr>
          <p:spPr>
            <a:xfrm>
              <a:off x="1857225" y="4549425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011525" y="4367950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1717575" y="4268700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21"/>
          <p:cNvSpPr txBox="1">
            <a:spLocks noGrp="1"/>
          </p:cNvSpPr>
          <p:nvPr>
            <p:ph type="title"/>
          </p:nvPr>
        </p:nvSpPr>
        <p:spPr>
          <a:xfrm>
            <a:off x="4571825" y="445025"/>
            <a:ext cx="38589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ubTitle" idx="1"/>
          </p:nvPr>
        </p:nvSpPr>
        <p:spPr>
          <a:xfrm>
            <a:off x="4571825" y="1941800"/>
            <a:ext cx="3858900" cy="25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ctor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8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38"/>
          <p:cNvGrpSpPr/>
          <p:nvPr/>
        </p:nvGrpSpPr>
        <p:grpSpPr>
          <a:xfrm>
            <a:off x="3615513" y="4119325"/>
            <a:ext cx="947175" cy="861950"/>
            <a:chOff x="3575213" y="4145450"/>
            <a:chExt cx="947175" cy="861950"/>
          </a:xfrm>
        </p:grpSpPr>
        <p:sp>
          <p:nvSpPr>
            <p:cNvPr id="787" name="Google Shape;787;p38"/>
            <p:cNvSpPr/>
            <p:nvPr/>
          </p:nvSpPr>
          <p:spPr>
            <a:xfrm>
              <a:off x="3575213" y="4145450"/>
              <a:ext cx="947175" cy="861950"/>
            </a:xfrm>
            <a:custGeom>
              <a:avLst/>
              <a:gdLst/>
              <a:ahLst/>
              <a:cxnLst/>
              <a:rect l="l" t="t" r="r" b="b"/>
              <a:pathLst>
                <a:path w="37887" h="34478" extrusionOk="0">
                  <a:moveTo>
                    <a:pt x="17078" y="0"/>
                  </a:moveTo>
                  <a:cubicBezTo>
                    <a:pt x="16564" y="0"/>
                    <a:pt x="16071" y="245"/>
                    <a:pt x="15768" y="842"/>
                  </a:cubicBezTo>
                  <a:cubicBezTo>
                    <a:pt x="12984" y="6334"/>
                    <a:pt x="10883" y="12053"/>
                    <a:pt x="9339" y="17950"/>
                  </a:cubicBezTo>
                  <a:cubicBezTo>
                    <a:pt x="9213" y="16204"/>
                    <a:pt x="9061" y="14432"/>
                    <a:pt x="8833" y="12686"/>
                  </a:cubicBezTo>
                  <a:cubicBezTo>
                    <a:pt x="8327" y="8814"/>
                    <a:pt x="8125" y="3018"/>
                    <a:pt x="4253" y="867"/>
                  </a:cubicBezTo>
                  <a:cubicBezTo>
                    <a:pt x="4024" y="734"/>
                    <a:pt x="3764" y="670"/>
                    <a:pt x="3506" y="670"/>
                  </a:cubicBezTo>
                  <a:cubicBezTo>
                    <a:pt x="2881" y="670"/>
                    <a:pt x="2263" y="1047"/>
                    <a:pt x="2101" y="1728"/>
                  </a:cubicBezTo>
                  <a:cubicBezTo>
                    <a:pt x="1" y="10560"/>
                    <a:pt x="785" y="19975"/>
                    <a:pt x="4177" y="28402"/>
                  </a:cubicBezTo>
                  <a:cubicBezTo>
                    <a:pt x="4885" y="30174"/>
                    <a:pt x="5645" y="32679"/>
                    <a:pt x="7214" y="33843"/>
                  </a:cubicBezTo>
                  <a:cubicBezTo>
                    <a:pt x="7831" y="34303"/>
                    <a:pt x="8473" y="34477"/>
                    <a:pt x="9122" y="34477"/>
                  </a:cubicBezTo>
                  <a:cubicBezTo>
                    <a:pt x="9615" y="34477"/>
                    <a:pt x="10112" y="34376"/>
                    <a:pt x="10605" y="34223"/>
                  </a:cubicBezTo>
                  <a:cubicBezTo>
                    <a:pt x="10809" y="34310"/>
                    <a:pt x="11031" y="34360"/>
                    <a:pt x="11260" y="34360"/>
                  </a:cubicBezTo>
                  <a:cubicBezTo>
                    <a:pt x="11626" y="34360"/>
                    <a:pt x="12008" y="34231"/>
                    <a:pt x="12351" y="33919"/>
                  </a:cubicBezTo>
                  <a:cubicBezTo>
                    <a:pt x="12579" y="33717"/>
                    <a:pt x="12832" y="33489"/>
                    <a:pt x="13085" y="33286"/>
                  </a:cubicBezTo>
                  <a:cubicBezTo>
                    <a:pt x="15236" y="32451"/>
                    <a:pt x="17362" y="31566"/>
                    <a:pt x="19488" y="30629"/>
                  </a:cubicBezTo>
                  <a:cubicBezTo>
                    <a:pt x="21968" y="29870"/>
                    <a:pt x="24322" y="28706"/>
                    <a:pt x="26397" y="27162"/>
                  </a:cubicBezTo>
                  <a:cubicBezTo>
                    <a:pt x="30421" y="24859"/>
                    <a:pt x="34141" y="22050"/>
                    <a:pt x="37203" y="18532"/>
                  </a:cubicBezTo>
                  <a:cubicBezTo>
                    <a:pt x="37709" y="17950"/>
                    <a:pt x="37887" y="16963"/>
                    <a:pt x="37229" y="16381"/>
                  </a:cubicBezTo>
                  <a:cubicBezTo>
                    <a:pt x="36560" y="15787"/>
                    <a:pt x="35851" y="15559"/>
                    <a:pt x="35130" y="15559"/>
                  </a:cubicBezTo>
                  <a:cubicBezTo>
                    <a:pt x="33640" y="15559"/>
                    <a:pt x="32097" y="16533"/>
                    <a:pt x="30750" y="17267"/>
                  </a:cubicBezTo>
                  <a:cubicBezTo>
                    <a:pt x="29105" y="18127"/>
                    <a:pt x="27485" y="19038"/>
                    <a:pt x="25891" y="19975"/>
                  </a:cubicBezTo>
                  <a:cubicBezTo>
                    <a:pt x="26523" y="18456"/>
                    <a:pt x="27131" y="16938"/>
                    <a:pt x="27789" y="15470"/>
                  </a:cubicBezTo>
                  <a:cubicBezTo>
                    <a:pt x="29636" y="11243"/>
                    <a:pt x="31433" y="7017"/>
                    <a:pt x="33129" y="2740"/>
                  </a:cubicBezTo>
                  <a:cubicBezTo>
                    <a:pt x="33573" y="1610"/>
                    <a:pt x="32487" y="544"/>
                    <a:pt x="31414" y="544"/>
                  </a:cubicBezTo>
                  <a:cubicBezTo>
                    <a:pt x="31141" y="544"/>
                    <a:pt x="30869" y="612"/>
                    <a:pt x="30623" y="766"/>
                  </a:cubicBezTo>
                  <a:cubicBezTo>
                    <a:pt x="26625" y="3196"/>
                    <a:pt x="23309" y="6435"/>
                    <a:pt x="20146" y="9826"/>
                  </a:cubicBezTo>
                  <a:cubicBezTo>
                    <a:pt x="19538" y="10484"/>
                    <a:pt x="18906" y="11193"/>
                    <a:pt x="18273" y="11927"/>
                  </a:cubicBezTo>
                  <a:cubicBezTo>
                    <a:pt x="19361" y="8460"/>
                    <a:pt x="20272" y="4613"/>
                    <a:pt x="18956" y="1298"/>
                  </a:cubicBezTo>
                  <a:cubicBezTo>
                    <a:pt x="18668" y="553"/>
                    <a:pt x="17850" y="0"/>
                    <a:pt x="17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3660888" y="4217200"/>
              <a:ext cx="782500" cy="680825"/>
            </a:xfrm>
            <a:custGeom>
              <a:avLst/>
              <a:gdLst/>
              <a:ahLst/>
              <a:cxnLst/>
              <a:rect l="l" t="t" r="r" b="b"/>
              <a:pathLst>
                <a:path w="31300" h="27233" extrusionOk="0">
                  <a:moveTo>
                    <a:pt x="13942" y="0"/>
                  </a:moveTo>
                  <a:cubicBezTo>
                    <a:pt x="13908" y="0"/>
                    <a:pt x="13875" y="15"/>
                    <a:pt x="13859" y="47"/>
                  </a:cubicBezTo>
                  <a:cubicBezTo>
                    <a:pt x="10114" y="8196"/>
                    <a:pt x="7785" y="17105"/>
                    <a:pt x="6444" y="25937"/>
                  </a:cubicBezTo>
                  <a:cubicBezTo>
                    <a:pt x="6292" y="25785"/>
                    <a:pt x="6140" y="25532"/>
                    <a:pt x="6039" y="25228"/>
                  </a:cubicBezTo>
                  <a:cubicBezTo>
                    <a:pt x="5837" y="24722"/>
                    <a:pt x="5735" y="24115"/>
                    <a:pt x="5609" y="23583"/>
                  </a:cubicBezTo>
                  <a:cubicBezTo>
                    <a:pt x="5330" y="22571"/>
                    <a:pt x="5077" y="21559"/>
                    <a:pt x="4824" y="20546"/>
                  </a:cubicBezTo>
                  <a:cubicBezTo>
                    <a:pt x="4343" y="18623"/>
                    <a:pt x="3837" y="16700"/>
                    <a:pt x="3356" y="14751"/>
                  </a:cubicBezTo>
                  <a:cubicBezTo>
                    <a:pt x="2319" y="10575"/>
                    <a:pt x="1281" y="6425"/>
                    <a:pt x="218" y="2249"/>
                  </a:cubicBezTo>
                  <a:cubicBezTo>
                    <a:pt x="198" y="2198"/>
                    <a:pt x="157" y="2176"/>
                    <a:pt x="117" y="2176"/>
                  </a:cubicBezTo>
                  <a:cubicBezTo>
                    <a:pt x="58" y="2176"/>
                    <a:pt x="1" y="2224"/>
                    <a:pt x="16" y="2300"/>
                  </a:cubicBezTo>
                  <a:cubicBezTo>
                    <a:pt x="1079" y="7007"/>
                    <a:pt x="2167" y="11714"/>
                    <a:pt x="3280" y="16396"/>
                  </a:cubicBezTo>
                  <a:cubicBezTo>
                    <a:pt x="3837" y="18851"/>
                    <a:pt x="4394" y="21306"/>
                    <a:pt x="4951" y="23761"/>
                  </a:cubicBezTo>
                  <a:cubicBezTo>
                    <a:pt x="5204" y="24874"/>
                    <a:pt x="5381" y="26671"/>
                    <a:pt x="6646" y="27126"/>
                  </a:cubicBezTo>
                  <a:cubicBezTo>
                    <a:pt x="6849" y="27200"/>
                    <a:pt x="7064" y="27232"/>
                    <a:pt x="7289" y="27232"/>
                  </a:cubicBezTo>
                  <a:cubicBezTo>
                    <a:pt x="8609" y="27232"/>
                    <a:pt x="10236" y="26113"/>
                    <a:pt x="11252" y="25659"/>
                  </a:cubicBezTo>
                  <a:cubicBezTo>
                    <a:pt x="13404" y="24722"/>
                    <a:pt x="15555" y="23735"/>
                    <a:pt x="17706" y="22774"/>
                  </a:cubicBezTo>
                  <a:cubicBezTo>
                    <a:pt x="22109" y="20800"/>
                    <a:pt x="26462" y="18800"/>
                    <a:pt x="30841" y="16776"/>
                  </a:cubicBezTo>
                  <a:cubicBezTo>
                    <a:pt x="31300" y="16579"/>
                    <a:pt x="31022" y="15967"/>
                    <a:pt x="30612" y="15967"/>
                  </a:cubicBezTo>
                  <a:cubicBezTo>
                    <a:pt x="30547" y="15967"/>
                    <a:pt x="30479" y="15982"/>
                    <a:pt x="30410" y="16016"/>
                  </a:cubicBezTo>
                  <a:cubicBezTo>
                    <a:pt x="26690" y="17737"/>
                    <a:pt x="22970" y="19433"/>
                    <a:pt x="19250" y="21129"/>
                  </a:cubicBezTo>
                  <a:cubicBezTo>
                    <a:pt x="17377" y="21989"/>
                    <a:pt x="15529" y="22824"/>
                    <a:pt x="13657" y="23685"/>
                  </a:cubicBezTo>
                  <a:cubicBezTo>
                    <a:pt x="12720" y="24090"/>
                    <a:pt x="11784" y="24520"/>
                    <a:pt x="10847" y="24950"/>
                  </a:cubicBezTo>
                  <a:cubicBezTo>
                    <a:pt x="10038" y="25330"/>
                    <a:pt x="8975" y="26038"/>
                    <a:pt x="8064" y="26215"/>
                  </a:cubicBezTo>
                  <a:cubicBezTo>
                    <a:pt x="7785" y="26266"/>
                    <a:pt x="7532" y="26291"/>
                    <a:pt x="7330" y="26291"/>
                  </a:cubicBezTo>
                  <a:cubicBezTo>
                    <a:pt x="14137" y="19104"/>
                    <a:pt x="21198" y="12068"/>
                    <a:pt x="27753" y="4679"/>
                  </a:cubicBezTo>
                  <a:cubicBezTo>
                    <a:pt x="28029" y="4364"/>
                    <a:pt x="27753" y="3926"/>
                    <a:pt x="27438" y="3926"/>
                  </a:cubicBezTo>
                  <a:cubicBezTo>
                    <a:pt x="27348" y="3926"/>
                    <a:pt x="27255" y="3962"/>
                    <a:pt x="27171" y="4046"/>
                  </a:cubicBezTo>
                  <a:cubicBezTo>
                    <a:pt x="20388" y="10803"/>
                    <a:pt x="13960" y="17990"/>
                    <a:pt x="7431" y="24975"/>
                  </a:cubicBezTo>
                  <a:cubicBezTo>
                    <a:pt x="8798" y="16447"/>
                    <a:pt x="11176" y="8298"/>
                    <a:pt x="14062" y="148"/>
                  </a:cubicBezTo>
                  <a:cubicBezTo>
                    <a:pt x="14096" y="63"/>
                    <a:pt x="14014" y="0"/>
                    <a:pt x="13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38"/>
          <p:cNvGrpSpPr/>
          <p:nvPr/>
        </p:nvGrpSpPr>
        <p:grpSpPr>
          <a:xfrm>
            <a:off x="7531575" y="362025"/>
            <a:ext cx="1379829" cy="1190198"/>
            <a:chOff x="8235925" y="2275325"/>
            <a:chExt cx="1379829" cy="1190198"/>
          </a:xfrm>
        </p:grpSpPr>
        <p:sp>
          <p:nvSpPr>
            <p:cNvPr id="790" name="Google Shape;790;p38"/>
            <p:cNvSpPr/>
            <p:nvPr/>
          </p:nvSpPr>
          <p:spPr>
            <a:xfrm>
              <a:off x="8454642" y="2275325"/>
              <a:ext cx="1161112" cy="1190198"/>
            </a:xfrm>
            <a:custGeom>
              <a:avLst/>
              <a:gdLst/>
              <a:ahLst/>
              <a:cxnLst/>
              <a:rect l="l" t="t" r="r" b="b"/>
              <a:pathLst>
                <a:path w="18273" h="18730" extrusionOk="0">
                  <a:moveTo>
                    <a:pt x="9744" y="3348"/>
                  </a:moveTo>
                  <a:cubicBezTo>
                    <a:pt x="9997" y="3399"/>
                    <a:pt x="10250" y="3475"/>
                    <a:pt x="10478" y="3576"/>
                  </a:cubicBezTo>
                  <a:cubicBezTo>
                    <a:pt x="13313" y="4740"/>
                    <a:pt x="14376" y="8536"/>
                    <a:pt x="13718" y="11295"/>
                  </a:cubicBezTo>
                  <a:cubicBezTo>
                    <a:pt x="13209" y="13486"/>
                    <a:pt x="11151" y="15445"/>
                    <a:pt x="8865" y="15445"/>
                  </a:cubicBezTo>
                  <a:cubicBezTo>
                    <a:pt x="8538" y="15445"/>
                    <a:pt x="8205" y="15404"/>
                    <a:pt x="7872" y="15319"/>
                  </a:cubicBezTo>
                  <a:cubicBezTo>
                    <a:pt x="4936" y="14534"/>
                    <a:pt x="3822" y="11244"/>
                    <a:pt x="4480" y="8536"/>
                  </a:cubicBezTo>
                  <a:cubicBezTo>
                    <a:pt x="4860" y="6967"/>
                    <a:pt x="5847" y="5499"/>
                    <a:pt x="7112" y="4512"/>
                  </a:cubicBezTo>
                  <a:cubicBezTo>
                    <a:pt x="7922" y="3880"/>
                    <a:pt x="8808" y="3525"/>
                    <a:pt x="9744" y="3348"/>
                  </a:cubicBezTo>
                  <a:close/>
                  <a:moveTo>
                    <a:pt x="9135" y="0"/>
                  </a:moveTo>
                  <a:cubicBezTo>
                    <a:pt x="8058" y="0"/>
                    <a:pt x="6991" y="276"/>
                    <a:pt x="6049" y="893"/>
                  </a:cubicBezTo>
                  <a:cubicBezTo>
                    <a:pt x="4961" y="1577"/>
                    <a:pt x="3923" y="2665"/>
                    <a:pt x="3164" y="3905"/>
                  </a:cubicBezTo>
                  <a:cubicBezTo>
                    <a:pt x="2607" y="4639"/>
                    <a:pt x="2127" y="5423"/>
                    <a:pt x="1772" y="6258"/>
                  </a:cubicBezTo>
                  <a:cubicBezTo>
                    <a:pt x="1" y="10485"/>
                    <a:pt x="1216" y="15496"/>
                    <a:pt x="5315" y="17824"/>
                  </a:cubicBezTo>
                  <a:cubicBezTo>
                    <a:pt x="6422" y="18447"/>
                    <a:pt x="7601" y="18730"/>
                    <a:pt x="8768" y="18730"/>
                  </a:cubicBezTo>
                  <a:cubicBezTo>
                    <a:pt x="11819" y="18730"/>
                    <a:pt x="14795" y="16803"/>
                    <a:pt x="16223" y="14003"/>
                  </a:cubicBezTo>
                  <a:cubicBezTo>
                    <a:pt x="18273" y="10004"/>
                    <a:pt x="17109" y="4209"/>
                    <a:pt x="13439" y="1475"/>
                  </a:cubicBezTo>
                  <a:cubicBezTo>
                    <a:pt x="12207" y="555"/>
                    <a:pt x="10662" y="0"/>
                    <a:pt x="9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235925" y="2553774"/>
              <a:ext cx="968197" cy="874061"/>
            </a:xfrm>
            <a:custGeom>
              <a:avLst/>
              <a:gdLst/>
              <a:ahLst/>
              <a:cxnLst/>
              <a:rect l="l" t="t" r="r" b="b"/>
              <a:pathLst>
                <a:path w="15237" h="13755" extrusionOk="0">
                  <a:moveTo>
                    <a:pt x="6632" y="864"/>
                  </a:moveTo>
                  <a:cubicBezTo>
                    <a:pt x="8631" y="1168"/>
                    <a:pt x="10706" y="1775"/>
                    <a:pt x="12149" y="2990"/>
                  </a:cubicBezTo>
                  <a:cubicBezTo>
                    <a:pt x="12326" y="3142"/>
                    <a:pt x="12503" y="3319"/>
                    <a:pt x="12655" y="3496"/>
                  </a:cubicBezTo>
                  <a:cubicBezTo>
                    <a:pt x="13591" y="4483"/>
                    <a:pt x="14123" y="5850"/>
                    <a:pt x="13971" y="7647"/>
                  </a:cubicBezTo>
                  <a:cubicBezTo>
                    <a:pt x="13711" y="10708"/>
                    <a:pt x="10935" y="12820"/>
                    <a:pt x="8059" y="12820"/>
                  </a:cubicBezTo>
                  <a:cubicBezTo>
                    <a:pt x="7297" y="12820"/>
                    <a:pt x="6528" y="12672"/>
                    <a:pt x="5796" y="12354"/>
                  </a:cubicBezTo>
                  <a:cubicBezTo>
                    <a:pt x="2355" y="10861"/>
                    <a:pt x="1039" y="6457"/>
                    <a:pt x="3013" y="3319"/>
                  </a:cubicBezTo>
                  <a:cubicBezTo>
                    <a:pt x="3873" y="2003"/>
                    <a:pt x="5138" y="1143"/>
                    <a:pt x="6632" y="864"/>
                  </a:cubicBezTo>
                  <a:close/>
                  <a:moveTo>
                    <a:pt x="7365" y="0"/>
                  </a:moveTo>
                  <a:cubicBezTo>
                    <a:pt x="5293" y="0"/>
                    <a:pt x="3406" y="1122"/>
                    <a:pt x="2279" y="2838"/>
                  </a:cubicBezTo>
                  <a:cubicBezTo>
                    <a:pt x="1" y="6331"/>
                    <a:pt x="1393" y="11316"/>
                    <a:pt x="5138" y="13113"/>
                  </a:cubicBezTo>
                  <a:cubicBezTo>
                    <a:pt x="6050" y="13550"/>
                    <a:pt x="7031" y="13755"/>
                    <a:pt x="8007" y="13755"/>
                  </a:cubicBezTo>
                  <a:cubicBezTo>
                    <a:pt x="10987" y="13755"/>
                    <a:pt x="13923" y="11848"/>
                    <a:pt x="14705" y="8836"/>
                  </a:cubicBezTo>
                  <a:cubicBezTo>
                    <a:pt x="15236" y="6786"/>
                    <a:pt x="14755" y="4483"/>
                    <a:pt x="13439" y="2838"/>
                  </a:cubicBezTo>
                  <a:cubicBezTo>
                    <a:pt x="12452" y="1598"/>
                    <a:pt x="11111" y="915"/>
                    <a:pt x="9669" y="535"/>
                  </a:cubicBezTo>
                  <a:cubicBezTo>
                    <a:pt x="9061" y="231"/>
                    <a:pt x="8378" y="54"/>
                    <a:pt x="7568" y="4"/>
                  </a:cubicBezTo>
                  <a:cubicBezTo>
                    <a:pt x="7500" y="1"/>
                    <a:pt x="7433" y="0"/>
                    <a:pt x="7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8"/>
          <p:cNvGrpSpPr/>
          <p:nvPr/>
        </p:nvGrpSpPr>
        <p:grpSpPr>
          <a:xfrm>
            <a:off x="8173675" y="1782800"/>
            <a:ext cx="473900" cy="508875"/>
            <a:chOff x="1566150" y="4150650"/>
            <a:chExt cx="473900" cy="508875"/>
          </a:xfrm>
        </p:grpSpPr>
        <p:sp>
          <p:nvSpPr>
            <p:cNvPr id="793" name="Google Shape;793;p38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38"/>
          <p:cNvSpPr/>
          <p:nvPr/>
        </p:nvSpPr>
        <p:spPr>
          <a:xfrm>
            <a:off x="-87150" y="1727550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38"/>
          <p:cNvGrpSpPr/>
          <p:nvPr/>
        </p:nvGrpSpPr>
        <p:grpSpPr>
          <a:xfrm>
            <a:off x="383888" y="2335513"/>
            <a:ext cx="484500" cy="449300"/>
            <a:chOff x="1303950" y="1037525"/>
            <a:chExt cx="484500" cy="449300"/>
          </a:xfrm>
        </p:grpSpPr>
        <p:sp>
          <p:nvSpPr>
            <p:cNvPr id="802" name="Google Shape;802;p38"/>
            <p:cNvSpPr/>
            <p:nvPr/>
          </p:nvSpPr>
          <p:spPr>
            <a:xfrm>
              <a:off x="1443600" y="1318250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597900" y="1136775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303950" y="1037525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18_1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9"/>
          <p:cNvSpPr/>
          <p:nvPr/>
        </p:nvSpPr>
        <p:spPr>
          <a:xfrm>
            <a:off x="5050225" y="4123275"/>
            <a:ext cx="1332279" cy="818197"/>
          </a:xfrm>
          <a:custGeom>
            <a:avLst/>
            <a:gdLst/>
            <a:ahLst/>
            <a:cxnLst/>
            <a:rect l="l" t="t" r="r" b="b"/>
            <a:pathLst>
              <a:path w="28699" h="17625" extrusionOk="0">
                <a:moveTo>
                  <a:pt x="16665" y="1"/>
                </a:moveTo>
                <a:cubicBezTo>
                  <a:pt x="16367" y="1"/>
                  <a:pt x="16077" y="124"/>
                  <a:pt x="15867" y="426"/>
                </a:cubicBezTo>
                <a:cubicBezTo>
                  <a:pt x="14627" y="2172"/>
                  <a:pt x="14222" y="4601"/>
                  <a:pt x="13843" y="6677"/>
                </a:cubicBezTo>
                <a:cubicBezTo>
                  <a:pt x="13792" y="7082"/>
                  <a:pt x="13691" y="7461"/>
                  <a:pt x="13615" y="7866"/>
                </a:cubicBezTo>
                <a:cubicBezTo>
                  <a:pt x="13387" y="7512"/>
                  <a:pt x="13159" y="7132"/>
                  <a:pt x="12957" y="6778"/>
                </a:cubicBezTo>
                <a:cubicBezTo>
                  <a:pt x="11843" y="4905"/>
                  <a:pt x="10907" y="2931"/>
                  <a:pt x="9768" y="1084"/>
                </a:cubicBezTo>
                <a:cubicBezTo>
                  <a:pt x="9504" y="656"/>
                  <a:pt x="9100" y="471"/>
                  <a:pt x="8692" y="471"/>
                </a:cubicBezTo>
                <a:cubicBezTo>
                  <a:pt x="7966" y="471"/>
                  <a:pt x="7230" y="1060"/>
                  <a:pt x="7263" y="1919"/>
                </a:cubicBezTo>
                <a:cubicBezTo>
                  <a:pt x="7313" y="4146"/>
                  <a:pt x="7997" y="6677"/>
                  <a:pt x="8756" y="8777"/>
                </a:cubicBezTo>
                <a:cubicBezTo>
                  <a:pt x="8958" y="9359"/>
                  <a:pt x="9186" y="9941"/>
                  <a:pt x="9439" y="10523"/>
                </a:cubicBezTo>
                <a:cubicBezTo>
                  <a:pt x="6655" y="8524"/>
                  <a:pt x="4681" y="5184"/>
                  <a:pt x="2505" y="2653"/>
                </a:cubicBezTo>
                <a:cubicBezTo>
                  <a:pt x="2275" y="2386"/>
                  <a:pt x="1961" y="2271"/>
                  <a:pt x="1636" y="2271"/>
                </a:cubicBezTo>
                <a:cubicBezTo>
                  <a:pt x="850" y="2271"/>
                  <a:pt x="1" y="2943"/>
                  <a:pt x="126" y="3766"/>
                </a:cubicBezTo>
                <a:cubicBezTo>
                  <a:pt x="1163" y="10675"/>
                  <a:pt x="6706" y="17230"/>
                  <a:pt x="13969" y="17610"/>
                </a:cubicBezTo>
                <a:cubicBezTo>
                  <a:pt x="14163" y="17619"/>
                  <a:pt x="14355" y="17624"/>
                  <a:pt x="14546" y="17624"/>
                </a:cubicBezTo>
                <a:cubicBezTo>
                  <a:pt x="21778" y="17624"/>
                  <a:pt x="26791" y="10708"/>
                  <a:pt x="28369" y="4272"/>
                </a:cubicBezTo>
                <a:cubicBezTo>
                  <a:pt x="28698" y="2830"/>
                  <a:pt x="27711" y="1337"/>
                  <a:pt x="26294" y="1033"/>
                </a:cubicBezTo>
                <a:cubicBezTo>
                  <a:pt x="26084" y="985"/>
                  <a:pt x="25879" y="962"/>
                  <a:pt x="25682" y="962"/>
                </a:cubicBezTo>
                <a:cubicBezTo>
                  <a:pt x="24433" y="962"/>
                  <a:pt x="23470" y="1881"/>
                  <a:pt x="23055" y="3083"/>
                </a:cubicBezTo>
                <a:cubicBezTo>
                  <a:pt x="22169" y="5766"/>
                  <a:pt x="20752" y="9005"/>
                  <a:pt x="18423" y="10802"/>
                </a:cubicBezTo>
                <a:cubicBezTo>
                  <a:pt x="18474" y="9638"/>
                  <a:pt x="18423" y="8448"/>
                  <a:pt x="18474" y="7385"/>
                </a:cubicBezTo>
                <a:cubicBezTo>
                  <a:pt x="18550" y="5335"/>
                  <a:pt x="18778" y="2779"/>
                  <a:pt x="17943" y="856"/>
                </a:cubicBezTo>
                <a:cubicBezTo>
                  <a:pt x="17748" y="387"/>
                  <a:pt x="17193" y="1"/>
                  <a:pt x="166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39"/>
          <p:cNvGrpSpPr/>
          <p:nvPr/>
        </p:nvGrpSpPr>
        <p:grpSpPr>
          <a:xfrm>
            <a:off x="4239900" y="4300425"/>
            <a:ext cx="473900" cy="508875"/>
            <a:chOff x="1566150" y="4150650"/>
            <a:chExt cx="473900" cy="508875"/>
          </a:xfrm>
        </p:grpSpPr>
        <p:sp>
          <p:nvSpPr>
            <p:cNvPr id="808" name="Google Shape;808;p39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39"/>
          <p:cNvSpPr/>
          <p:nvPr/>
        </p:nvSpPr>
        <p:spPr>
          <a:xfrm>
            <a:off x="7958300" y="2011275"/>
            <a:ext cx="861300" cy="294450"/>
          </a:xfrm>
          <a:custGeom>
            <a:avLst/>
            <a:gdLst/>
            <a:ahLst/>
            <a:cxnLst/>
            <a:rect l="l" t="t" r="r" b="b"/>
            <a:pathLst>
              <a:path w="34452" h="11778" extrusionOk="0">
                <a:moveTo>
                  <a:pt x="2502" y="1"/>
                </a:moveTo>
                <a:cubicBezTo>
                  <a:pt x="2260" y="1"/>
                  <a:pt x="2017" y="109"/>
                  <a:pt x="1855" y="362"/>
                </a:cubicBezTo>
                <a:cubicBezTo>
                  <a:pt x="1" y="3402"/>
                  <a:pt x="183" y="8386"/>
                  <a:pt x="3496" y="10453"/>
                </a:cubicBezTo>
                <a:cubicBezTo>
                  <a:pt x="4136" y="10846"/>
                  <a:pt x="4821" y="11024"/>
                  <a:pt x="5502" y="11024"/>
                </a:cubicBezTo>
                <a:cubicBezTo>
                  <a:pt x="6664" y="11024"/>
                  <a:pt x="7812" y="10507"/>
                  <a:pt x="8694" y="9663"/>
                </a:cubicBezTo>
                <a:cubicBezTo>
                  <a:pt x="8815" y="9542"/>
                  <a:pt x="8937" y="9390"/>
                  <a:pt x="9059" y="9268"/>
                </a:cubicBezTo>
                <a:cubicBezTo>
                  <a:pt x="9879" y="10453"/>
                  <a:pt x="11004" y="11365"/>
                  <a:pt x="12432" y="11669"/>
                </a:cubicBezTo>
                <a:cubicBezTo>
                  <a:pt x="12747" y="11743"/>
                  <a:pt x="13046" y="11778"/>
                  <a:pt x="13331" y="11778"/>
                </a:cubicBezTo>
                <a:cubicBezTo>
                  <a:pt x="14808" y="11778"/>
                  <a:pt x="15893" y="10841"/>
                  <a:pt x="16657" y="9542"/>
                </a:cubicBezTo>
                <a:cubicBezTo>
                  <a:pt x="17417" y="10514"/>
                  <a:pt x="18512" y="11152"/>
                  <a:pt x="20062" y="11152"/>
                </a:cubicBezTo>
                <a:cubicBezTo>
                  <a:pt x="21946" y="11152"/>
                  <a:pt x="23253" y="10241"/>
                  <a:pt x="24135" y="8934"/>
                </a:cubicBezTo>
                <a:cubicBezTo>
                  <a:pt x="24925" y="10089"/>
                  <a:pt x="26080" y="10940"/>
                  <a:pt x="27721" y="11183"/>
                </a:cubicBezTo>
                <a:cubicBezTo>
                  <a:pt x="27958" y="11218"/>
                  <a:pt x="28194" y="11235"/>
                  <a:pt x="28427" y="11235"/>
                </a:cubicBezTo>
                <a:cubicBezTo>
                  <a:pt x="29806" y="11235"/>
                  <a:pt x="31084" y="10625"/>
                  <a:pt x="31916" y="9481"/>
                </a:cubicBezTo>
                <a:cubicBezTo>
                  <a:pt x="32402" y="8812"/>
                  <a:pt x="32706" y="7991"/>
                  <a:pt x="33041" y="7201"/>
                </a:cubicBezTo>
                <a:cubicBezTo>
                  <a:pt x="33436" y="6228"/>
                  <a:pt x="33922" y="5256"/>
                  <a:pt x="34165" y="4222"/>
                </a:cubicBezTo>
                <a:cubicBezTo>
                  <a:pt x="34451" y="2936"/>
                  <a:pt x="33379" y="1869"/>
                  <a:pt x="32304" y="1869"/>
                </a:cubicBezTo>
                <a:cubicBezTo>
                  <a:pt x="31778" y="1869"/>
                  <a:pt x="31252" y="2124"/>
                  <a:pt x="30883" y="2733"/>
                </a:cubicBezTo>
                <a:cubicBezTo>
                  <a:pt x="30244" y="3797"/>
                  <a:pt x="29880" y="4982"/>
                  <a:pt x="29424" y="6107"/>
                </a:cubicBezTo>
                <a:cubicBezTo>
                  <a:pt x="29188" y="6724"/>
                  <a:pt x="29039" y="7569"/>
                  <a:pt x="28314" y="7569"/>
                </a:cubicBezTo>
                <a:cubicBezTo>
                  <a:pt x="28290" y="7569"/>
                  <a:pt x="28264" y="7568"/>
                  <a:pt x="28238" y="7566"/>
                </a:cubicBezTo>
                <a:cubicBezTo>
                  <a:pt x="26384" y="7444"/>
                  <a:pt x="26050" y="4526"/>
                  <a:pt x="25807" y="3189"/>
                </a:cubicBezTo>
                <a:cubicBezTo>
                  <a:pt x="25647" y="2274"/>
                  <a:pt x="25008" y="1880"/>
                  <a:pt x="24318" y="1880"/>
                </a:cubicBezTo>
                <a:cubicBezTo>
                  <a:pt x="23426" y="1880"/>
                  <a:pt x="22448" y="2539"/>
                  <a:pt x="22311" y="3584"/>
                </a:cubicBezTo>
                <a:cubicBezTo>
                  <a:pt x="22159" y="4769"/>
                  <a:pt x="21855" y="7566"/>
                  <a:pt x="20153" y="7657"/>
                </a:cubicBezTo>
                <a:cubicBezTo>
                  <a:pt x="20128" y="7658"/>
                  <a:pt x="20103" y="7659"/>
                  <a:pt x="20078" y="7659"/>
                </a:cubicBezTo>
                <a:cubicBezTo>
                  <a:pt x="18449" y="7659"/>
                  <a:pt x="18389" y="4724"/>
                  <a:pt x="18329" y="3706"/>
                </a:cubicBezTo>
                <a:cubicBezTo>
                  <a:pt x="18267" y="2566"/>
                  <a:pt x="17410" y="1979"/>
                  <a:pt x="16567" y="1979"/>
                </a:cubicBezTo>
                <a:cubicBezTo>
                  <a:pt x="15769" y="1979"/>
                  <a:pt x="14983" y="2505"/>
                  <a:pt x="14894" y="3584"/>
                </a:cubicBezTo>
                <a:cubicBezTo>
                  <a:pt x="14773" y="4769"/>
                  <a:pt x="14530" y="5924"/>
                  <a:pt x="14043" y="6988"/>
                </a:cubicBezTo>
                <a:cubicBezTo>
                  <a:pt x="13826" y="7533"/>
                  <a:pt x="13656" y="8297"/>
                  <a:pt x="13121" y="8297"/>
                </a:cubicBezTo>
                <a:cubicBezTo>
                  <a:pt x="13059" y="8297"/>
                  <a:pt x="12991" y="8287"/>
                  <a:pt x="12919" y="8265"/>
                </a:cubicBezTo>
                <a:cubicBezTo>
                  <a:pt x="12189" y="8052"/>
                  <a:pt x="11642" y="7049"/>
                  <a:pt x="11308" y="6441"/>
                </a:cubicBezTo>
                <a:cubicBezTo>
                  <a:pt x="10852" y="5529"/>
                  <a:pt x="10639" y="4557"/>
                  <a:pt x="10639" y="3523"/>
                </a:cubicBezTo>
                <a:cubicBezTo>
                  <a:pt x="10639" y="2437"/>
                  <a:pt x="9783" y="1881"/>
                  <a:pt x="8937" y="1881"/>
                </a:cubicBezTo>
                <a:cubicBezTo>
                  <a:pt x="8126" y="1881"/>
                  <a:pt x="7325" y="2391"/>
                  <a:pt x="7296" y="3432"/>
                </a:cubicBezTo>
                <a:cubicBezTo>
                  <a:pt x="7296" y="4617"/>
                  <a:pt x="7356" y="6046"/>
                  <a:pt x="6688" y="7079"/>
                </a:cubicBezTo>
                <a:cubicBezTo>
                  <a:pt x="6342" y="7608"/>
                  <a:pt x="5875" y="7918"/>
                  <a:pt x="5394" y="7918"/>
                </a:cubicBezTo>
                <a:cubicBezTo>
                  <a:pt x="5072" y="7918"/>
                  <a:pt x="4743" y="7779"/>
                  <a:pt x="4438" y="7475"/>
                </a:cubicBezTo>
                <a:cubicBezTo>
                  <a:pt x="2827" y="5894"/>
                  <a:pt x="2615" y="3037"/>
                  <a:pt x="3283" y="1000"/>
                </a:cubicBezTo>
                <a:cubicBezTo>
                  <a:pt x="3466" y="433"/>
                  <a:pt x="2986" y="1"/>
                  <a:pt x="250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39"/>
          <p:cNvGrpSpPr/>
          <p:nvPr/>
        </p:nvGrpSpPr>
        <p:grpSpPr>
          <a:xfrm>
            <a:off x="612338" y="729325"/>
            <a:ext cx="424575" cy="380200"/>
            <a:chOff x="3158625" y="1679100"/>
            <a:chExt cx="424575" cy="380200"/>
          </a:xfrm>
        </p:grpSpPr>
        <p:sp>
          <p:nvSpPr>
            <p:cNvPr id="817" name="Google Shape;817;p39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351175" y="1440688"/>
            <a:ext cx="948029" cy="756319"/>
            <a:chOff x="6293350" y="261400"/>
            <a:chExt cx="948029" cy="756319"/>
          </a:xfrm>
        </p:grpSpPr>
        <p:sp>
          <p:nvSpPr>
            <p:cNvPr id="821" name="Google Shape;821;p39"/>
            <p:cNvSpPr/>
            <p:nvPr/>
          </p:nvSpPr>
          <p:spPr>
            <a:xfrm>
              <a:off x="6293350" y="261400"/>
              <a:ext cx="948029" cy="756319"/>
            </a:xfrm>
            <a:custGeom>
              <a:avLst/>
              <a:gdLst/>
              <a:ahLst/>
              <a:cxnLst/>
              <a:rect l="l" t="t" r="r" b="b"/>
              <a:pathLst>
                <a:path w="25047" h="19982" extrusionOk="0">
                  <a:moveTo>
                    <a:pt x="11890" y="0"/>
                  </a:moveTo>
                  <a:cubicBezTo>
                    <a:pt x="11445" y="0"/>
                    <a:pt x="10997" y="32"/>
                    <a:pt x="10548" y="99"/>
                  </a:cubicBezTo>
                  <a:cubicBezTo>
                    <a:pt x="2129" y="1345"/>
                    <a:pt x="1" y="10889"/>
                    <a:pt x="1156" y="17972"/>
                  </a:cubicBezTo>
                  <a:cubicBezTo>
                    <a:pt x="1374" y="19351"/>
                    <a:pt x="2494" y="19982"/>
                    <a:pt x="3671" y="19982"/>
                  </a:cubicBezTo>
                  <a:cubicBezTo>
                    <a:pt x="4957" y="19982"/>
                    <a:pt x="6310" y="19229"/>
                    <a:pt x="6627" y="17880"/>
                  </a:cubicBezTo>
                  <a:cubicBezTo>
                    <a:pt x="7261" y="15045"/>
                    <a:pt x="7505" y="7241"/>
                    <a:pt x="11875" y="7241"/>
                  </a:cubicBezTo>
                  <a:cubicBezTo>
                    <a:pt x="11909" y="7241"/>
                    <a:pt x="11943" y="7241"/>
                    <a:pt x="11977" y="7242"/>
                  </a:cubicBezTo>
                  <a:cubicBezTo>
                    <a:pt x="13892" y="7272"/>
                    <a:pt x="15715" y="9248"/>
                    <a:pt x="16171" y="11011"/>
                  </a:cubicBezTo>
                  <a:cubicBezTo>
                    <a:pt x="16779" y="13443"/>
                    <a:pt x="16779" y="15753"/>
                    <a:pt x="17904" y="18093"/>
                  </a:cubicBezTo>
                  <a:cubicBezTo>
                    <a:pt x="18466" y="19278"/>
                    <a:pt x="19771" y="19879"/>
                    <a:pt x="21048" y="19879"/>
                  </a:cubicBezTo>
                  <a:cubicBezTo>
                    <a:pt x="21704" y="19879"/>
                    <a:pt x="22352" y="19720"/>
                    <a:pt x="22889" y="19400"/>
                  </a:cubicBezTo>
                  <a:cubicBezTo>
                    <a:pt x="24713" y="18306"/>
                    <a:pt x="25047" y="16178"/>
                    <a:pt x="24196" y="14385"/>
                  </a:cubicBezTo>
                  <a:cubicBezTo>
                    <a:pt x="23527" y="13047"/>
                    <a:pt x="23588" y="11315"/>
                    <a:pt x="23345" y="9886"/>
                  </a:cubicBezTo>
                  <a:cubicBezTo>
                    <a:pt x="23010" y="8063"/>
                    <a:pt x="22281" y="6391"/>
                    <a:pt x="21156" y="4932"/>
                  </a:cubicBezTo>
                  <a:cubicBezTo>
                    <a:pt x="18937" y="2117"/>
                    <a:pt x="15511" y="0"/>
                    <a:pt x="118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6415911" y="416738"/>
              <a:ext cx="661921" cy="450150"/>
            </a:xfrm>
            <a:custGeom>
              <a:avLst/>
              <a:gdLst/>
              <a:ahLst/>
              <a:cxnLst/>
              <a:rect l="l" t="t" r="r" b="b"/>
              <a:pathLst>
                <a:path w="17488" h="11893" extrusionOk="0">
                  <a:moveTo>
                    <a:pt x="9632" y="1"/>
                  </a:moveTo>
                  <a:cubicBezTo>
                    <a:pt x="9363" y="1"/>
                    <a:pt x="9085" y="13"/>
                    <a:pt x="8800" y="38"/>
                  </a:cubicBezTo>
                  <a:cubicBezTo>
                    <a:pt x="2903" y="524"/>
                    <a:pt x="76" y="6329"/>
                    <a:pt x="15" y="11679"/>
                  </a:cubicBezTo>
                  <a:cubicBezTo>
                    <a:pt x="1" y="11823"/>
                    <a:pt x="96" y="11892"/>
                    <a:pt x="203" y="11892"/>
                  </a:cubicBezTo>
                  <a:cubicBezTo>
                    <a:pt x="322" y="11892"/>
                    <a:pt x="455" y="11808"/>
                    <a:pt x="471" y="11649"/>
                  </a:cubicBezTo>
                  <a:cubicBezTo>
                    <a:pt x="927" y="6998"/>
                    <a:pt x="3328" y="1709"/>
                    <a:pt x="8556" y="1101"/>
                  </a:cubicBezTo>
                  <a:cubicBezTo>
                    <a:pt x="8851" y="1068"/>
                    <a:pt x="9148" y="1051"/>
                    <a:pt x="9443" y="1051"/>
                  </a:cubicBezTo>
                  <a:cubicBezTo>
                    <a:pt x="11551" y="1051"/>
                    <a:pt x="13603" y="1921"/>
                    <a:pt x="14696" y="3867"/>
                  </a:cubicBezTo>
                  <a:cubicBezTo>
                    <a:pt x="15821" y="5904"/>
                    <a:pt x="15578" y="8336"/>
                    <a:pt x="15639" y="10585"/>
                  </a:cubicBezTo>
                  <a:cubicBezTo>
                    <a:pt x="15639" y="11140"/>
                    <a:pt x="16053" y="11413"/>
                    <a:pt x="16476" y="11413"/>
                  </a:cubicBezTo>
                  <a:cubicBezTo>
                    <a:pt x="16911" y="11413"/>
                    <a:pt x="17356" y="11124"/>
                    <a:pt x="17371" y="10554"/>
                  </a:cubicBezTo>
                  <a:cubicBezTo>
                    <a:pt x="17487" y="5388"/>
                    <a:pt x="15331" y="1"/>
                    <a:pt x="9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9"/>
          <p:cNvGrpSpPr/>
          <p:nvPr/>
        </p:nvGrpSpPr>
        <p:grpSpPr>
          <a:xfrm>
            <a:off x="8078613" y="1340038"/>
            <a:ext cx="484500" cy="449300"/>
            <a:chOff x="1303950" y="1037525"/>
            <a:chExt cx="484500" cy="449300"/>
          </a:xfrm>
        </p:grpSpPr>
        <p:sp>
          <p:nvSpPr>
            <p:cNvPr id="824" name="Google Shape;824;p39"/>
            <p:cNvSpPr/>
            <p:nvPr/>
          </p:nvSpPr>
          <p:spPr>
            <a:xfrm>
              <a:off x="1443600" y="1318250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1597900" y="1136775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1303950" y="1037525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18_1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40"/>
          <p:cNvGrpSpPr/>
          <p:nvPr/>
        </p:nvGrpSpPr>
        <p:grpSpPr>
          <a:xfrm>
            <a:off x="4406850" y="581050"/>
            <a:ext cx="424575" cy="380200"/>
            <a:chOff x="3158625" y="1679100"/>
            <a:chExt cx="424575" cy="380200"/>
          </a:xfrm>
        </p:grpSpPr>
        <p:sp>
          <p:nvSpPr>
            <p:cNvPr id="829" name="Google Shape;829;p40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0"/>
          <p:cNvGrpSpPr/>
          <p:nvPr/>
        </p:nvGrpSpPr>
        <p:grpSpPr>
          <a:xfrm>
            <a:off x="713225" y="163075"/>
            <a:ext cx="882900" cy="752850"/>
            <a:chOff x="5897925" y="231425"/>
            <a:chExt cx="882900" cy="752850"/>
          </a:xfrm>
        </p:grpSpPr>
        <p:sp>
          <p:nvSpPr>
            <p:cNvPr id="833" name="Google Shape;833;p40"/>
            <p:cNvSpPr/>
            <p:nvPr/>
          </p:nvSpPr>
          <p:spPr>
            <a:xfrm>
              <a:off x="5897925" y="397450"/>
              <a:ext cx="242250" cy="120650"/>
            </a:xfrm>
            <a:custGeom>
              <a:avLst/>
              <a:gdLst/>
              <a:ahLst/>
              <a:cxnLst/>
              <a:rect l="l" t="t" r="r" b="b"/>
              <a:pathLst>
                <a:path w="9690" h="4826" extrusionOk="0">
                  <a:moveTo>
                    <a:pt x="4759" y="1"/>
                  </a:moveTo>
                  <a:cubicBezTo>
                    <a:pt x="2516" y="1"/>
                    <a:pt x="332" y="1303"/>
                    <a:pt x="56" y="3949"/>
                  </a:cubicBezTo>
                  <a:cubicBezTo>
                    <a:pt x="0" y="4474"/>
                    <a:pt x="429" y="4825"/>
                    <a:pt x="859" y="4825"/>
                  </a:cubicBezTo>
                  <a:cubicBezTo>
                    <a:pt x="1127" y="4825"/>
                    <a:pt x="1394" y="4690"/>
                    <a:pt x="1546" y="4375"/>
                  </a:cubicBezTo>
                  <a:cubicBezTo>
                    <a:pt x="2214" y="2916"/>
                    <a:pt x="2944" y="1609"/>
                    <a:pt x="4707" y="1366"/>
                  </a:cubicBezTo>
                  <a:cubicBezTo>
                    <a:pt x="4880" y="1340"/>
                    <a:pt x="5051" y="1328"/>
                    <a:pt x="5219" y="1328"/>
                  </a:cubicBezTo>
                  <a:cubicBezTo>
                    <a:pt x="6669" y="1328"/>
                    <a:pt x="7899" y="2234"/>
                    <a:pt x="8689" y="3433"/>
                  </a:cubicBezTo>
                  <a:cubicBezTo>
                    <a:pt x="8779" y="3569"/>
                    <a:pt x="8911" y="3626"/>
                    <a:pt x="9045" y="3626"/>
                  </a:cubicBezTo>
                  <a:cubicBezTo>
                    <a:pt x="9360" y="3626"/>
                    <a:pt x="9689" y="3309"/>
                    <a:pt x="9540" y="2946"/>
                  </a:cubicBezTo>
                  <a:cubicBezTo>
                    <a:pt x="8718" y="992"/>
                    <a:pt x="6716" y="1"/>
                    <a:pt x="4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6078300" y="231425"/>
              <a:ext cx="238975" cy="114375"/>
            </a:xfrm>
            <a:custGeom>
              <a:avLst/>
              <a:gdLst/>
              <a:ahLst/>
              <a:cxnLst/>
              <a:rect l="l" t="t" r="r" b="b"/>
              <a:pathLst>
                <a:path w="9559" h="4575" extrusionOk="0">
                  <a:moveTo>
                    <a:pt x="830" y="1"/>
                  </a:moveTo>
                  <a:cubicBezTo>
                    <a:pt x="412" y="1"/>
                    <a:pt x="0" y="391"/>
                    <a:pt x="136" y="955"/>
                  </a:cubicBezTo>
                  <a:cubicBezTo>
                    <a:pt x="714" y="3052"/>
                    <a:pt x="2872" y="4542"/>
                    <a:pt x="5000" y="4572"/>
                  </a:cubicBezTo>
                  <a:cubicBezTo>
                    <a:pt x="5047" y="4574"/>
                    <a:pt x="5095" y="4574"/>
                    <a:pt x="5143" y="4574"/>
                  </a:cubicBezTo>
                  <a:cubicBezTo>
                    <a:pt x="6931" y="4574"/>
                    <a:pt x="9441" y="3485"/>
                    <a:pt x="9559" y="1502"/>
                  </a:cubicBezTo>
                  <a:cubicBezTo>
                    <a:pt x="9559" y="1156"/>
                    <a:pt x="9243" y="883"/>
                    <a:pt x="8964" y="883"/>
                  </a:cubicBezTo>
                  <a:cubicBezTo>
                    <a:pt x="8802" y="883"/>
                    <a:pt x="8653" y="975"/>
                    <a:pt x="8586" y="1198"/>
                  </a:cubicBezTo>
                  <a:cubicBezTo>
                    <a:pt x="8161" y="2528"/>
                    <a:pt x="6594" y="3183"/>
                    <a:pt x="5231" y="3183"/>
                  </a:cubicBezTo>
                  <a:cubicBezTo>
                    <a:pt x="5037" y="3183"/>
                    <a:pt x="4847" y="3170"/>
                    <a:pt x="4665" y="3143"/>
                  </a:cubicBezTo>
                  <a:cubicBezTo>
                    <a:pt x="3085" y="2931"/>
                    <a:pt x="2142" y="1776"/>
                    <a:pt x="1443" y="408"/>
                  </a:cubicBezTo>
                  <a:cubicBezTo>
                    <a:pt x="1301" y="124"/>
                    <a:pt x="106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5957250" y="865575"/>
              <a:ext cx="211600" cy="118700"/>
            </a:xfrm>
            <a:custGeom>
              <a:avLst/>
              <a:gdLst/>
              <a:ahLst/>
              <a:cxnLst/>
              <a:rect l="l" t="t" r="r" b="b"/>
              <a:pathLst>
                <a:path w="8464" h="4748" extrusionOk="0">
                  <a:moveTo>
                    <a:pt x="7922" y="0"/>
                  </a:moveTo>
                  <a:cubicBezTo>
                    <a:pt x="7761" y="0"/>
                    <a:pt x="7599" y="78"/>
                    <a:pt x="7532" y="240"/>
                  </a:cubicBezTo>
                  <a:cubicBezTo>
                    <a:pt x="6954" y="1516"/>
                    <a:pt x="6346" y="2702"/>
                    <a:pt x="4918" y="3127"/>
                  </a:cubicBezTo>
                  <a:cubicBezTo>
                    <a:pt x="4583" y="3234"/>
                    <a:pt x="4267" y="3281"/>
                    <a:pt x="3963" y="3281"/>
                  </a:cubicBezTo>
                  <a:cubicBezTo>
                    <a:pt x="2971" y="3281"/>
                    <a:pt x="2117" y="2781"/>
                    <a:pt x="1209" y="2246"/>
                  </a:cubicBezTo>
                  <a:cubicBezTo>
                    <a:pt x="1112" y="2188"/>
                    <a:pt x="1014" y="2162"/>
                    <a:pt x="918" y="2162"/>
                  </a:cubicBezTo>
                  <a:cubicBezTo>
                    <a:pt x="416" y="2162"/>
                    <a:pt x="1" y="2875"/>
                    <a:pt x="358" y="3310"/>
                  </a:cubicBezTo>
                  <a:cubicBezTo>
                    <a:pt x="1171" y="4305"/>
                    <a:pt x="2353" y="4747"/>
                    <a:pt x="3560" y="4747"/>
                  </a:cubicBezTo>
                  <a:cubicBezTo>
                    <a:pt x="5964" y="4747"/>
                    <a:pt x="8464" y="2992"/>
                    <a:pt x="8322" y="361"/>
                  </a:cubicBezTo>
                  <a:cubicBezTo>
                    <a:pt x="8322" y="124"/>
                    <a:pt x="8124" y="0"/>
                    <a:pt x="7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6171150" y="466475"/>
              <a:ext cx="249150" cy="211525"/>
            </a:xfrm>
            <a:custGeom>
              <a:avLst/>
              <a:gdLst/>
              <a:ahLst/>
              <a:cxnLst/>
              <a:rect l="l" t="t" r="r" b="b"/>
              <a:pathLst>
                <a:path w="9966" h="8461" extrusionOk="0">
                  <a:moveTo>
                    <a:pt x="5222" y="1"/>
                  </a:moveTo>
                  <a:cubicBezTo>
                    <a:pt x="5086" y="1"/>
                    <a:pt x="4949" y="11"/>
                    <a:pt x="4812" y="33"/>
                  </a:cubicBezTo>
                  <a:cubicBezTo>
                    <a:pt x="4173" y="155"/>
                    <a:pt x="4143" y="1036"/>
                    <a:pt x="4781" y="1158"/>
                  </a:cubicBezTo>
                  <a:cubicBezTo>
                    <a:pt x="6301" y="1492"/>
                    <a:pt x="8581" y="4380"/>
                    <a:pt x="7030" y="5808"/>
                  </a:cubicBezTo>
                  <a:cubicBezTo>
                    <a:pt x="6356" y="6422"/>
                    <a:pt x="5403" y="6641"/>
                    <a:pt x="4425" y="6641"/>
                  </a:cubicBezTo>
                  <a:cubicBezTo>
                    <a:pt x="3464" y="6641"/>
                    <a:pt x="2479" y="6429"/>
                    <a:pt x="1711" y="6173"/>
                  </a:cubicBezTo>
                  <a:cubicBezTo>
                    <a:pt x="1601" y="6135"/>
                    <a:pt x="1494" y="6118"/>
                    <a:pt x="1392" y="6118"/>
                  </a:cubicBezTo>
                  <a:cubicBezTo>
                    <a:pt x="510" y="6118"/>
                    <a:pt x="1" y="7406"/>
                    <a:pt x="982" y="7815"/>
                  </a:cubicBezTo>
                  <a:cubicBezTo>
                    <a:pt x="1877" y="8211"/>
                    <a:pt x="3094" y="8460"/>
                    <a:pt x="4323" y="8460"/>
                  </a:cubicBezTo>
                  <a:cubicBezTo>
                    <a:pt x="6389" y="8460"/>
                    <a:pt x="8491" y="7756"/>
                    <a:pt x="9158" y="5869"/>
                  </a:cubicBezTo>
                  <a:cubicBezTo>
                    <a:pt x="9965" y="3591"/>
                    <a:pt x="7737" y="1"/>
                    <a:pt x="5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6496425" y="407725"/>
              <a:ext cx="284400" cy="231000"/>
            </a:xfrm>
            <a:custGeom>
              <a:avLst/>
              <a:gdLst/>
              <a:ahLst/>
              <a:cxnLst/>
              <a:rect l="l" t="t" r="r" b="b"/>
              <a:pathLst>
                <a:path w="11376" h="9240" extrusionOk="0">
                  <a:moveTo>
                    <a:pt x="4821" y="0"/>
                  </a:moveTo>
                  <a:cubicBezTo>
                    <a:pt x="3244" y="0"/>
                    <a:pt x="1668" y="540"/>
                    <a:pt x="555" y="1623"/>
                  </a:cubicBezTo>
                  <a:cubicBezTo>
                    <a:pt x="0" y="2178"/>
                    <a:pt x="615" y="3122"/>
                    <a:pt x="1324" y="3122"/>
                  </a:cubicBezTo>
                  <a:cubicBezTo>
                    <a:pt x="1431" y="3122"/>
                    <a:pt x="1541" y="3100"/>
                    <a:pt x="1649" y="3052"/>
                  </a:cubicBezTo>
                  <a:cubicBezTo>
                    <a:pt x="2780" y="2541"/>
                    <a:pt x="4021" y="2019"/>
                    <a:pt x="5234" y="2019"/>
                  </a:cubicBezTo>
                  <a:cubicBezTo>
                    <a:pt x="6041" y="2019"/>
                    <a:pt x="6835" y="2250"/>
                    <a:pt x="7576" y="2870"/>
                  </a:cubicBezTo>
                  <a:cubicBezTo>
                    <a:pt x="9278" y="4268"/>
                    <a:pt x="9126" y="6548"/>
                    <a:pt x="8032" y="8250"/>
                  </a:cubicBezTo>
                  <a:cubicBezTo>
                    <a:pt x="7803" y="8606"/>
                    <a:pt x="8043" y="9240"/>
                    <a:pt x="8466" y="9240"/>
                  </a:cubicBezTo>
                  <a:cubicBezTo>
                    <a:pt x="8548" y="9240"/>
                    <a:pt x="8637" y="9216"/>
                    <a:pt x="8731" y="9162"/>
                  </a:cubicBezTo>
                  <a:cubicBezTo>
                    <a:pt x="11375" y="7703"/>
                    <a:pt x="11132" y="3751"/>
                    <a:pt x="9248" y="1775"/>
                  </a:cubicBezTo>
                  <a:cubicBezTo>
                    <a:pt x="8128" y="593"/>
                    <a:pt x="6474" y="0"/>
                    <a:pt x="4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40"/>
          <p:cNvSpPr/>
          <p:nvPr/>
        </p:nvSpPr>
        <p:spPr>
          <a:xfrm>
            <a:off x="8040875" y="1218100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40"/>
          <p:cNvGrpSpPr/>
          <p:nvPr/>
        </p:nvGrpSpPr>
        <p:grpSpPr>
          <a:xfrm>
            <a:off x="663663" y="3367338"/>
            <a:ext cx="1161050" cy="886150"/>
            <a:chOff x="3804263" y="172688"/>
            <a:chExt cx="1161050" cy="886150"/>
          </a:xfrm>
        </p:grpSpPr>
        <p:sp>
          <p:nvSpPr>
            <p:cNvPr id="840" name="Google Shape;840;p40"/>
            <p:cNvSpPr/>
            <p:nvPr/>
          </p:nvSpPr>
          <p:spPr>
            <a:xfrm>
              <a:off x="3804263" y="297413"/>
              <a:ext cx="898975" cy="761425"/>
            </a:xfrm>
            <a:custGeom>
              <a:avLst/>
              <a:gdLst/>
              <a:ahLst/>
              <a:cxnLst/>
              <a:rect l="l" t="t" r="r" b="b"/>
              <a:pathLst>
                <a:path w="35959" h="30457" extrusionOk="0">
                  <a:moveTo>
                    <a:pt x="19359" y="6180"/>
                  </a:moveTo>
                  <a:cubicBezTo>
                    <a:pt x="23654" y="6180"/>
                    <a:pt x="28178" y="8886"/>
                    <a:pt x="28876" y="13374"/>
                  </a:cubicBezTo>
                  <a:cubicBezTo>
                    <a:pt x="29727" y="18967"/>
                    <a:pt x="24895" y="23313"/>
                    <a:pt x="19788" y="24164"/>
                  </a:cubicBezTo>
                  <a:cubicBezTo>
                    <a:pt x="19093" y="24278"/>
                    <a:pt x="18385" y="24333"/>
                    <a:pt x="17675" y="24333"/>
                  </a:cubicBezTo>
                  <a:cubicBezTo>
                    <a:pt x="15338" y="24333"/>
                    <a:pt x="12971" y="23733"/>
                    <a:pt x="10943" y="22614"/>
                  </a:cubicBezTo>
                  <a:cubicBezTo>
                    <a:pt x="9271" y="21702"/>
                    <a:pt x="8025" y="20456"/>
                    <a:pt x="7052" y="18967"/>
                  </a:cubicBezTo>
                  <a:cubicBezTo>
                    <a:pt x="6931" y="18511"/>
                    <a:pt x="6870" y="18055"/>
                    <a:pt x="6870" y="17568"/>
                  </a:cubicBezTo>
                  <a:cubicBezTo>
                    <a:pt x="6748" y="11854"/>
                    <a:pt x="12493" y="7234"/>
                    <a:pt x="17691" y="6322"/>
                  </a:cubicBezTo>
                  <a:cubicBezTo>
                    <a:pt x="18237" y="6227"/>
                    <a:pt x="18796" y="6180"/>
                    <a:pt x="19359" y="6180"/>
                  </a:cubicBezTo>
                  <a:close/>
                  <a:moveTo>
                    <a:pt x="19485" y="0"/>
                  </a:moveTo>
                  <a:cubicBezTo>
                    <a:pt x="11411" y="0"/>
                    <a:pt x="2995" y="6094"/>
                    <a:pt x="1125" y="14042"/>
                  </a:cubicBezTo>
                  <a:cubicBezTo>
                    <a:pt x="0" y="18784"/>
                    <a:pt x="1338" y="24316"/>
                    <a:pt x="5563" y="27143"/>
                  </a:cubicBezTo>
                  <a:cubicBezTo>
                    <a:pt x="7539" y="28480"/>
                    <a:pt x="10183" y="29453"/>
                    <a:pt x="12858" y="29848"/>
                  </a:cubicBezTo>
                  <a:cubicBezTo>
                    <a:pt x="14499" y="30243"/>
                    <a:pt x="16201" y="30456"/>
                    <a:pt x="17873" y="30456"/>
                  </a:cubicBezTo>
                  <a:cubicBezTo>
                    <a:pt x="26414" y="30395"/>
                    <a:pt x="34074" y="24620"/>
                    <a:pt x="35016" y="15897"/>
                  </a:cubicBezTo>
                  <a:cubicBezTo>
                    <a:pt x="35959" y="7416"/>
                    <a:pt x="28542" y="547"/>
                    <a:pt x="20457" y="30"/>
                  </a:cubicBezTo>
                  <a:cubicBezTo>
                    <a:pt x="20134" y="10"/>
                    <a:pt x="19810" y="0"/>
                    <a:pt x="19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3814913" y="172688"/>
              <a:ext cx="778900" cy="694925"/>
            </a:xfrm>
            <a:custGeom>
              <a:avLst/>
              <a:gdLst/>
              <a:ahLst/>
              <a:cxnLst/>
              <a:rect l="l" t="t" r="r" b="b"/>
              <a:pathLst>
                <a:path w="31156" h="27797" extrusionOk="0">
                  <a:moveTo>
                    <a:pt x="15940" y="1901"/>
                  </a:moveTo>
                  <a:cubicBezTo>
                    <a:pt x="17827" y="1901"/>
                    <a:pt x="19825" y="2456"/>
                    <a:pt x="21915" y="3742"/>
                  </a:cubicBezTo>
                  <a:cubicBezTo>
                    <a:pt x="28694" y="7876"/>
                    <a:pt x="29058" y="17968"/>
                    <a:pt x="23070" y="22983"/>
                  </a:cubicBezTo>
                  <a:cubicBezTo>
                    <a:pt x="20754" y="24937"/>
                    <a:pt x="17892" y="25862"/>
                    <a:pt x="15039" y="25862"/>
                  </a:cubicBezTo>
                  <a:cubicBezTo>
                    <a:pt x="10704" y="25862"/>
                    <a:pt x="6389" y="23726"/>
                    <a:pt x="4043" y="19822"/>
                  </a:cubicBezTo>
                  <a:cubicBezTo>
                    <a:pt x="2371" y="17056"/>
                    <a:pt x="1945" y="13925"/>
                    <a:pt x="2796" y="10977"/>
                  </a:cubicBezTo>
                  <a:cubicBezTo>
                    <a:pt x="5228" y="7572"/>
                    <a:pt x="8237" y="4320"/>
                    <a:pt x="11763" y="2800"/>
                  </a:cubicBezTo>
                  <a:cubicBezTo>
                    <a:pt x="12219" y="2648"/>
                    <a:pt x="12675" y="2496"/>
                    <a:pt x="13131" y="2314"/>
                  </a:cubicBezTo>
                  <a:cubicBezTo>
                    <a:pt x="14037" y="2046"/>
                    <a:pt x="14974" y="1901"/>
                    <a:pt x="15940" y="1901"/>
                  </a:cubicBezTo>
                  <a:close/>
                  <a:moveTo>
                    <a:pt x="15470" y="1"/>
                  </a:moveTo>
                  <a:cubicBezTo>
                    <a:pt x="14521" y="1"/>
                    <a:pt x="13572" y="101"/>
                    <a:pt x="12645" y="308"/>
                  </a:cubicBezTo>
                  <a:cubicBezTo>
                    <a:pt x="9483" y="976"/>
                    <a:pt x="7021" y="2800"/>
                    <a:pt x="4985" y="5080"/>
                  </a:cubicBezTo>
                  <a:cubicBezTo>
                    <a:pt x="3860" y="5931"/>
                    <a:pt x="2888" y="7025"/>
                    <a:pt x="2128" y="8454"/>
                  </a:cubicBezTo>
                  <a:cubicBezTo>
                    <a:pt x="0" y="12314"/>
                    <a:pt x="274" y="16965"/>
                    <a:pt x="2462" y="20734"/>
                  </a:cubicBezTo>
                  <a:cubicBezTo>
                    <a:pt x="5100" y="25293"/>
                    <a:pt x="10108" y="27797"/>
                    <a:pt x="15141" y="27797"/>
                  </a:cubicBezTo>
                  <a:cubicBezTo>
                    <a:pt x="18229" y="27797"/>
                    <a:pt x="21326" y="26855"/>
                    <a:pt x="23891" y="24867"/>
                  </a:cubicBezTo>
                  <a:cubicBezTo>
                    <a:pt x="30517" y="19731"/>
                    <a:pt x="31156" y="9031"/>
                    <a:pt x="24773" y="3469"/>
                  </a:cubicBezTo>
                  <a:cubicBezTo>
                    <a:pt x="22234" y="1263"/>
                    <a:pt x="18845" y="1"/>
                    <a:pt x="15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4731238" y="539488"/>
              <a:ext cx="234075" cy="194050"/>
            </a:xfrm>
            <a:custGeom>
              <a:avLst/>
              <a:gdLst/>
              <a:ahLst/>
              <a:cxnLst/>
              <a:rect l="l" t="t" r="r" b="b"/>
              <a:pathLst>
                <a:path w="9363" h="7762" extrusionOk="0">
                  <a:moveTo>
                    <a:pt x="2888" y="1545"/>
                  </a:moveTo>
                  <a:cubicBezTo>
                    <a:pt x="4347" y="1545"/>
                    <a:pt x="6049" y="1606"/>
                    <a:pt x="6900" y="3004"/>
                  </a:cubicBezTo>
                  <a:cubicBezTo>
                    <a:pt x="7812" y="4433"/>
                    <a:pt x="6931" y="5953"/>
                    <a:pt x="5320" y="6135"/>
                  </a:cubicBezTo>
                  <a:cubicBezTo>
                    <a:pt x="5210" y="6146"/>
                    <a:pt x="5099" y="6151"/>
                    <a:pt x="4989" y="6151"/>
                  </a:cubicBezTo>
                  <a:cubicBezTo>
                    <a:pt x="3848" y="6151"/>
                    <a:pt x="2707" y="5588"/>
                    <a:pt x="2098" y="4646"/>
                  </a:cubicBezTo>
                  <a:cubicBezTo>
                    <a:pt x="1277" y="3430"/>
                    <a:pt x="1763" y="2153"/>
                    <a:pt x="2888" y="1545"/>
                  </a:cubicBezTo>
                  <a:close/>
                  <a:moveTo>
                    <a:pt x="3976" y="0"/>
                  </a:moveTo>
                  <a:cubicBezTo>
                    <a:pt x="3528" y="0"/>
                    <a:pt x="3079" y="49"/>
                    <a:pt x="2645" y="147"/>
                  </a:cubicBezTo>
                  <a:cubicBezTo>
                    <a:pt x="2341" y="208"/>
                    <a:pt x="2159" y="421"/>
                    <a:pt x="2128" y="664"/>
                  </a:cubicBezTo>
                  <a:cubicBezTo>
                    <a:pt x="852" y="1150"/>
                    <a:pt x="0" y="2731"/>
                    <a:pt x="244" y="4099"/>
                  </a:cubicBezTo>
                  <a:cubicBezTo>
                    <a:pt x="617" y="6310"/>
                    <a:pt x="2889" y="7761"/>
                    <a:pt x="5036" y="7761"/>
                  </a:cubicBezTo>
                  <a:cubicBezTo>
                    <a:pt x="5161" y="7761"/>
                    <a:pt x="5287" y="7756"/>
                    <a:pt x="5411" y="7746"/>
                  </a:cubicBezTo>
                  <a:cubicBezTo>
                    <a:pt x="7630" y="7564"/>
                    <a:pt x="9362" y="5740"/>
                    <a:pt x="8846" y="3460"/>
                  </a:cubicBezTo>
                  <a:cubicBezTo>
                    <a:pt x="8341" y="1165"/>
                    <a:pt x="6162" y="0"/>
                    <a:pt x="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Google Shape;843;p40"/>
          <p:cNvSpPr/>
          <p:nvPr/>
        </p:nvSpPr>
        <p:spPr>
          <a:xfrm rot="567045" flipH="1">
            <a:off x="6345721" y="2033450"/>
            <a:ext cx="3221639" cy="3553967"/>
          </a:xfrm>
          <a:custGeom>
            <a:avLst/>
            <a:gdLst/>
            <a:ahLst/>
            <a:cxnLst/>
            <a:rect l="l" t="t" r="r" b="b"/>
            <a:pathLst>
              <a:path w="51098" h="56369" extrusionOk="0">
                <a:moveTo>
                  <a:pt x="16663" y="1"/>
                </a:moveTo>
                <a:cubicBezTo>
                  <a:pt x="16380" y="1"/>
                  <a:pt x="16098" y="17"/>
                  <a:pt x="15818" y="50"/>
                </a:cubicBezTo>
                <a:cubicBezTo>
                  <a:pt x="12402" y="455"/>
                  <a:pt x="9491" y="2885"/>
                  <a:pt x="7770" y="5821"/>
                </a:cubicBezTo>
                <a:cubicBezTo>
                  <a:pt x="5822" y="9111"/>
                  <a:pt x="5138" y="12932"/>
                  <a:pt x="4455" y="16678"/>
                </a:cubicBezTo>
                <a:cubicBezTo>
                  <a:pt x="3265" y="23409"/>
                  <a:pt x="2076" y="30116"/>
                  <a:pt x="887" y="36848"/>
                </a:cubicBezTo>
                <a:cubicBezTo>
                  <a:pt x="431" y="39404"/>
                  <a:pt x="1" y="42188"/>
                  <a:pt x="1342" y="44415"/>
                </a:cubicBezTo>
                <a:cubicBezTo>
                  <a:pt x="2506" y="46364"/>
                  <a:pt x="4708" y="47376"/>
                  <a:pt x="6809" y="48211"/>
                </a:cubicBezTo>
                <a:cubicBezTo>
                  <a:pt x="17615" y="52513"/>
                  <a:pt x="29054" y="55196"/>
                  <a:pt x="40645" y="56158"/>
                </a:cubicBezTo>
                <a:cubicBezTo>
                  <a:pt x="41678" y="56243"/>
                  <a:pt x="42837" y="56369"/>
                  <a:pt x="43974" y="56369"/>
                </a:cubicBezTo>
                <a:cubicBezTo>
                  <a:pt x="46210" y="56369"/>
                  <a:pt x="48361" y="55883"/>
                  <a:pt x="49300" y="53652"/>
                </a:cubicBezTo>
                <a:cubicBezTo>
                  <a:pt x="50718" y="50236"/>
                  <a:pt x="51097" y="45908"/>
                  <a:pt x="49908" y="42416"/>
                </a:cubicBezTo>
                <a:cubicBezTo>
                  <a:pt x="48617" y="38543"/>
                  <a:pt x="45529" y="35304"/>
                  <a:pt x="41708" y="33836"/>
                </a:cubicBezTo>
                <a:cubicBezTo>
                  <a:pt x="39709" y="33077"/>
                  <a:pt x="37431" y="32723"/>
                  <a:pt x="35912" y="31204"/>
                </a:cubicBezTo>
                <a:cubicBezTo>
                  <a:pt x="33863" y="29154"/>
                  <a:pt x="33964" y="25839"/>
                  <a:pt x="34141" y="22929"/>
                </a:cubicBezTo>
                <a:cubicBezTo>
                  <a:pt x="34318" y="20018"/>
                  <a:pt x="34217" y="16652"/>
                  <a:pt x="31939" y="14855"/>
                </a:cubicBezTo>
                <a:cubicBezTo>
                  <a:pt x="29788" y="13135"/>
                  <a:pt x="26270" y="13413"/>
                  <a:pt x="24752" y="11135"/>
                </a:cubicBezTo>
                <a:cubicBezTo>
                  <a:pt x="23588" y="9414"/>
                  <a:pt x="24170" y="7111"/>
                  <a:pt x="23714" y="5087"/>
                </a:cubicBezTo>
                <a:cubicBezTo>
                  <a:pt x="23018" y="2022"/>
                  <a:pt x="19807" y="1"/>
                  <a:pt x="166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7" r:id="rId4"/>
    <p:sldLayoutId id="2147483684" r:id="rId5"/>
    <p:sldLayoutId id="2147483685" r:id="rId6"/>
    <p:sldLayoutId id="214748368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4"/>
          <p:cNvSpPr/>
          <p:nvPr/>
        </p:nvSpPr>
        <p:spPr>
          <a:xfrm>
            <a:off x="477875" y="2464525"/>
            <a:ext cx="3029877" cy="763903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4"/>
          <p:cNvSpPr txBox="1">
            <a:spLocks noGrp="1"/>
          </p:cNvSpPr>
          <p:nvPr>
            <p:ph type="ctrTitle"/>
          </p:nvPr>
        </p:nvSpPr>
        <p:spPr>
          <a:xfrm>
            <a:off x="713225" y="843525"/>
            <a:ext cx="4421400" cy="24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MoistMeter</a:t>
            </a:r>
            <a:endParaRPr/>
          </a:p>
        </p:txBody>
      </p:sp>
      <p:sp>
        <p:nvSpPr>
          <p:cNvPr id="856" name="Google Shape;856;p44"/>
          <p:cNvSpPr txBox="1">
            <a:spLocks noGrp="1"/>
          </p:cNvSpPr>
          <p:nvPr>
            <p:ph type="subTitle" idx="1"/>
          </p:nvPr>
        </p:nvSpPr>
        <p:spPr>
          <a:xfrm>
            <a:off x="713225" y="3386100"/>
            <a:ext cx="3796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-US">
                <a:latin typeface="+mn-lt"/>
              </a:rPr>
              <a:t>Malak, Saanvi, Nathan, James</a:t>
            </a:r>
          </a:p>
        </p:txBody>
      </p:sp>
      <p:sp>
        <p:nvSpPr>
          <p:cNvPr id="857" name="Google Shape;857;p44"/>
          <p:cNvSpPr/>
          <p:nvPr/>
        </p:nvSpPr>
        <p:spPr>
          <a:xfrm>
            <a:off x="7099923" y="4295092"/>
            <a:ext cx="248484" cy="794515"/>
          </a:xfrm>
          <a:custGeom>
            <a:avLst/>
            <a:gdLst/>
            <a:ahLst/>
            <a:cxnLst/>
            <a:rect l="l" t="t" r="r" b="b"/>
            <a:pathLst>
              <a:path w="5338" h="17068" extrusionOk="0">
                <a:moveTo>
                  <a:pt x="2386" y="1"/>
                </a:moveTo>
                <a:cubicBezTo>
                  <a:pt x="2281" y="1"/>
                  <a:pt x="2174" y="18"/>
                  <a:pt x="2069" y="56"/>
                </a:cubicBezTo>
                <a:lnTo>
                  <a:pt x="668" y="523"/>
                </a:lnTo>
                <a:cubicBezTo>
                  <a:pt x="267" y="690"/>
                  <a:pt x="0" y="1123"/>
                  <a:pt x="67" y="1557"/>
                </a:cubicBezTo>
                <a:lnTo>
                  <a:pt x="2302" y="16468"/>
                </a:lnTo>
                <a:cubicBezTo>
                  <a:pt x="2335" y="16801"/>
                  <a:pt x="2669" y="17068"/>
                  <a:pt x="3003" y="17068"/>
                </a:cubicBezTo>
                <a:lnTo>
                  <a:pt x="4337" y="17068"/>
                </a:lnTo>
                <a:cubicBezTo>
                  <a:pt x="4904" y="17068"/>
                  <a:pt x="5338" y="16601"/>
                  <a:pt x="5271" y="16034"/>
                </a:cubicBezTo>
                <a:lnTo>
                  <a:pt x="3303" y="823"/>
                </a:lnTo>
                <a:cubicBezTo>
                  <a:pt x="3249" y="335"/>
                  <a:pt x="2841" y="1"/>
                  <a:pt x="23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4"/>
          <p:cNvSpPr/>
          <p:nvPr/>
        </p:nvSpPr>
        <p:spPr>
          <a:xfrm>
            <a:off x="7820426" y="4185884"/>
            <a:ext cx="194113" cy="903722"/>
          </a:xfrm>
          <a:custGeom>
            <a:avLst/>
            <a:gdLst/>
            <a:ahLst/>
            <a:cxnLst/>
            <a:rect l="l" t="t" r="r" b="b"/>
            <a:pathLst>
              <a:path w="4170" h="19414" extrusionOk="0">
                <a:moveTo>
                  <a:pt x="1901" y="0"/>
                </a:moveTo>
                <a:cubicBezTo>
                  <a:pt x="1401" y="0"/>
                  <a:pt x="1001" y="400"/>
                  <a:pt x="967" y="901"/>
                </a:cubicBezTo>
                <a:lnTo>
                  <a:pt x="33" y="18447"/>
                </a:lnTo>
                <a:cubicBezTo>
                  <a:pt x="0" y="18980"/>
                  <a:pt x="434" y="19414"/>
                  <a:pt x="967" y="19414"/>
                </a:cubicBezTo>
                <a:lnTo>
                  <a:pt x="2102" y="19414"/>
                </a:lnTo>
                <a:cubicBezTo>
                  <a:pt x="2569" y="19414"/>
                  <a:pt x="3002" y="19047"/>
                  <a:pt x="3036" y="18547"/>
                </a:cubicBezTo>
                <a:lnTo>
                  <a:pt x="4136" y="1001"/>
                </a:lnTo>
                <a:cubicBezTo>
                  <a:pt x="4170" y="467"/>
                  <a:pt x="3736" y="0"/>
                  <a:pt x="32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4"/>
          <p:cNvSpPr/>
          <p:nvPr/>
        </p:nvSpPr>
        <p:spPr>
          <a:xfrm>
            <a:off x="7011431" y="4396898"/>
            <a:ext cx="1470515" cy="261052"/>
          </a:xfrm>
          <a:custGeom>
            <a:avLst/>
            <a:gdLst/>
            <a:ahLst/>
            <a:cxnLst/>
            <a:rect l="l" t="t" r="r" b="b"/>
            <a:pathLst>
              <a:path w="31590" h="5608" extrusionOk="0">
                <a:moveTo>
                  <a:pt x="31073" y="1"/>
                </a:moveTo>
                <a:cubicBezTo>
                  <a:pt x="31056" y="1"/>
                  <a:pt x="31039" y="2"/>
                  <a:pt x="31022" y="4"/>
                </a:cubicBezTo>
                <a:lnTo>
                  <a:pt x="534" y="2539"/>
                </a:lnTo>
                <a:cubicBezTo>
                  <a:pt x="234" y="2572"/>
                  <a:pt x="0" y="2839"/>
                  <a:pt x="33" y="3106"/>
                </a:cubicBezTo>
                <a:lnTo>
                  <a:pt x="300" y="5141"/>
                </a:lnTo>
                <a:cubicBezTo>
                  <a:pt x="334" y="5408"/>
                  <a:pt x="567" y="5608"/>
                  <a:pt x="867" y="5608"/>
                </a:cubicBezTo>
                <a:lnTo>
                  <a:pt x="31089" y="3640"/>
                </a:lnTo>
                <a:cubicBezTo>
                  <a:pt x="31356" y="3606"/>
                  <a:pt x="31589" y="3406"/>
                  <a:pt x="31589" y="3106"/>
                </a:cubicBezTo>
                <a:lnTo>
                  <a:pt x="31589" y="537"/>
                </a:lnTo>
                <a:cubicBezTo>
                  <a:pt x="31589" y="254"/>
                  <a:pt x="31352" y="1"/>
                  <a:pt x="310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4"/>
          <p:cNvSpPr/>
          <p:nvPr/>
        </p:nvSpPr>
        <p:spPr>
          <a:xfrm>
            <a:off x="8121652" y="3977430"/>
            <a:ext cx="301272" cy="1113755"/>
          </a:xfrm>
          <a:custGeom>
            <a:avLst/>
            <a:gdLst/>
            <a:ahLst/>
            <a:cxnLst/>
            <a:rect l="l" t="t" r="r" b="b"/>
            <a:pathLst>
              <a:path w="6472" h="23926" extrusionOk="0">
                <a:moveTo>
                  <a:pt x="3045" y="0"/>
                </a:moveTo>
                <a:cubicBezTo>
                  <a:pt x="2570" y="0"/>
                  <a:pt x="2197" y="351"/>
                  <a:pt x="2135" y="842"/>
                </a:cubicBezTo>
                <a:lnTo>
                  <a:pt x="34" y="22891"/>
                </a:lnTo>
                <a:cubicBezTo>
                  <a:pt x="0" y="23425"/>
                  <a:pt x="401" y="23892"/>
                  <a:pt x="968" y="23925"/>
                </a:cubicBezTo>
                <a:lnTo>
                  <a:pt x="2102" y="23925"/>
                </a:lnTo>
                <a:cubicBezTo>
                  <a:pt x="2569" y="23925"/>
                  <a:pt x="2969" y="23558"/>
                  <a:pt x="3036" y="23125"/>
                </a:cubicBezTo>
                <a:lnTo>
                  <a:pt x="6405" y="1309"/>
                </a:lnTo>
                <a:cubicBezTo>
                  <a:pt x="6472" y="775"/>
                  <a:pt x="6105" y="275"/>
                  <a:pt x="5571" y="242"/>
                </a:cubicBezTo>
                <a:lnTo>
                  <a:pt x="3169" y="8"/>
                </a:lnTo>
                <a:cubicBezTo>
                  <a:pt x="3127" y="3"/>
                  <a:pt x="3086" y="0"/>
                  <a:pt x="30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4"/>
          <p:cNvSpPr/>
          <p:nvPr/>
        </p:nvSpPr>
        <p:spPr>
          <a:xfrm>
            <a:off x="7441508" y="4039901"/>
            <a:ext cx="239174" cy="1049703"/>
          </a:xfrm>
          <a:custGeom>
            <a:avLst/>
            <a:gdLst/>
            <a:ahLst/>
            <a:cxnLst/>
            <a:rect l="l" t="t" r="r" b="b"/>
            <a:pathLst>
              <a:path w="5138" h="22550" extrusionOk="0">
                <a:moveTo>
                  <a:pt x="968" y="1"/>
                </a:moveTo>
                <a:cubicBezTo>
                  <a:pt x="435" y="1"/>
                  <a:pt x="1" y="468"/>
                  <a:pt x="34" y="1001"/>
                </a:cubicBezTo>
                <a:lnTo>
                  <a:pt x="1202" y="21683"/>
                </a:lnTo>
                <a:cubicBezTo>
                  <a:pt x="1235" y="22183"/>
                  <a:pt x="1635" y="22550"/>
                  <a:pt x="2136" y="22550"/>
                </a:cubicBezTo>
                <a:lnTo>
                  <a:pt x="4171" y="22550"/>
                </a:lnTo>
                <a:cubicBezTo>
                  <a:pt x="4704" y="22550"/>
                  <a:pt x="5138" y="22116"/>
                  <a:pt x="5105" y="21583"/>
                </a:cubicBezTo>
                <a:lnTo>
                  <a:pt x="3770" y="868"/>
                </a:lnTo>
                <a:cubicBezTo>
                  <a:pt x="3737" y="401"/>
                  <a:pt x="3337" y="1"/>
                  <a:pt x="28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4"/>
          <p:cNvSpPr/>
          <p:nvPr/>
        </p:nvSpPr>
        <p:spPr>
          <a:xfrm>
            <a:off x="8239657" y="4470030"/>
            <a:ext cx="45060" cy="46643"/>
          </a:xfrm>
          <a:custGeom>
            <a:avLst/>
            <a:gdLst/>
            <a:ahLst/>
            <a:cxnLst/>
            <a:rect l="l" t="t" r="r" b="b"/>
            <a:pathLst>
              <a:path w="968" h="1002" extrusionOk="0">
                <a:moveTo>
                  <a:pt x="501" y="0"/>
                </a:moveTo>
                <a:cubicBezTo>
                  <a:pt x="234" y="0"/>
                  <a:pt x="1" y="234"/>
                  <a:pt x="1" y="501"/>
                </a:cubicBezTo>
                <a:cubicBezTo>
                  <a:pt x="1" y="768"/>
                  <a:pt x="234" y="1001"/>
                  <a:pt x="501" y="1001"/>
                </a:cubicBezTo>
                <a:cubicBezTo>
                  <a:pt x="768" y="1001"/>
                  <a:pt x="968" y="768"/>
                  <a:pt x="968" y="501"/>
                </a:cubicBezTo>
                <a:cubicBezTo>
                  <a:pt x="968" y="234"/>
                  <a:pt x="768" y="0"/>
                  <a:pt x="5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4"/>
          <p:cNvSpPr/>
          <p:nvPr/>
        </p:nvSpPr>
        <p:spPr>
          <a:xfrm>
            <a:off x="7894953" y="4504198"/>
            <a:ext cx="45060" cy="45060"/>
          </a:xfrm>
          <a:custGeom>
            <a:avLst/>
            <a:gdLst/>
            <a:ahLst/>
            <a:cxnLst/>
            <a:rect l="l" t="t" r="r" b="b"/>
            <a:pathLst>
              <a:path w="968" h="968" extrusionOk="0">
                <a:moveTo>
                  <a:pt x="501" y="0"/>
                </a:moveTo>
                <a:cubicBezTo>
                  <a:pt x="234" y="0"/>
                  <a:pt x="0" y="234"/>
                  <a:pt x="0" y="501"/>
                </a:cubicBezTo>
                <a:cubicBezTo>
                  <a:pt x="0" y="768"/>
                  <a:pt x="234" y="968"/>
                  <a:pt x="501" y="968"/>
                </a:cubicBezTo>
                <a:cubicBezTo>
                  <a:pt x="767" y="968"/>
                  <a:pt x="968" y="768"/>
                  <a:pt x="968" y="501"/>
                </a:cubicBezTo>
                <a:cubicBezTo>
                  <a:pt x="968" y="234"/>
                  <a:pt x="767" y="0"/>
                  <a:pt x="5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4"/>
          <p:cNvSpPr/>
          <p:nvPr/>
        </p:nvSpPr>
        <p:spPr>
          <a:xfrm>
            <a:off x="7539356" y="4527473"/>
            <a:ext cx="45060" cy="45107"/>
          </a:xfrm>
          <a:custGeom>
            <a:avLst/>
            <a:gdLst/>
            <a:ahLst/>
            <a:cxnLst/>
            <a:rect l="l" t="t" r="r" b="b"/>
            <a:pathLst>
              <a:path w="968" h="969" extrusionOk="0">
                <a:moveTo>
                  <a:pt x="467" y="1"/>
                </a:moveTo>
                <a:cubicBezTo>
                  <a:pt x="201" y="1"/>
                  <a:pt x="0" y="201"/>
                  <a:pt x="0" y="468"/>
                </a:cubicBezTo>
                <a:cubicBezTo>
                  <a:pt x="0" y="735"/>
                  <a:pt x="201" y="968"/>
                  <a:pt x="467" y="968"/>
                </a:cubicBezTo>
                <a:cubicBezTo>
                  <a:pt x="734" y="968"/>
                  <a:pt x="968" y="735"/>
                  <a:pt x="968" y="468"/>
                </a:cubicBezTo>
                <a:cubicBezTo>
                  <a:pt x="968" y="201"/>
                  <a:pt x="734" y="1"/>
                  <a:pt x="467" y="1"/>
                </a:cubicBezTo>
                <a:close/>
              </a:path>
            </a:pathLst>
          </a:custGeom>
          <a:solidFill>
            <a:srgbClr val="EAB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4"/>
          <p:cNvSpPr/>
          <p:nvPr/>
        </p:nvSpPr>
        <p:spPr>
          <a:xfrm>
            <a:off x="7179104" y="4553868"/>
            <a:ext cx="45060" cy="45107"/>
          </a:xfrm>
          <a:custGeom>
            <a:avLst/>
            <a:gdLst/>
            <a:ahLst/>
            <a:cxnLst/>
            <a:rect l="l" t="t" r="r" b="b"/>
            <a:pathLst>
              <a:path w="968" h="969" extrusionOk="0">
                <a:moveTo>
                  <a:pt x="468" y="1"/>
                </a:moveTo>
                <a:cubicBezTo>
                  <a:pt x="201" y="1"/>
                  <a:pt x="1" y="234"/>
                  <a:pt x="1" y="501"/>
                </a:cubicBezTo>
                <a:cubicBezTo>
                  <a:pt x="1" y="768"/>
                  <a:pt x="201" y="968"/>
                  <a:pt x="468" y="968"/>
                </a:cubicBezTo>
                <a:cubicBezTo>
                  <a:pt x="734" y="968"/>
                  <a:pt x="968" y="768"/>
                  <a:pt x="968" y="501"/>
                </a:cubicBezTo>
                <a:cubicBezTo>
                  <a:pt x="968" y="234"/>
                  <a:pt x="734" y="1"/>
                  <a:pt x="4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4"/>
          <p:cNvSpPr/>
          <p:nvPr/>
        </p:nvSpPr>
        <p:spPr>
          <a:xfrm>
            <a:off x="7351480" y="4764835"/>
            <a:ext cx="209661" cy="161761"/>
          </a:xfrm>
          <a:custGeom>
            <a:avLst/>
            <a:gdLst/>
            <a:ahLst/>
            <a:cxnLst/>
            <a:rect l="l" t="t" r="r" b="b"/>
            <a:pathLst>
              <a:path w="4504" h="3475" extrusionOk="0">
                <a:moveTo>
                  <a:pt x="1729" y="0"/>
                </a:moveTo>
                <a:cubicBezTo>
                  <a:pt x="1675" y="0"/>
                  <a:pt x="1621" y="2"/>
                  <a:pt x="1568" y="5"/>
                </a:cubicBezTo>
                <a:cubicBezTo>
                  <a:pt x="1001" y="72"/>
                  <a:pt x="467" y="272"/>
                  <a:pt x="0" y="739"/>
                </a:cubicBezTo>
                <a:cubicBezTo>
                  <a:pt x="467" y="1240"/>
                  <a:pt x="801" y="1540"/>
                  <a:pt x="1134" y="1773"/>
                </a:cubicBezTo>
                <a:cubicBezTo>
                  <a:pt x="1435" y="2040"/>
                  <a:pt x="1701" y="2240"/>
                  <a:pt x="1968" y="2407"/>
                </a:cubicBezTo>
                <a:cubicBezTo>
                  <a:pt x="2235" y="2540"/>
                  <a:pt x="2502" y="2674"/>
                  <a:pt x="2836" y="2841"/>
                </a:cubicBezTo>
                <a:cubicBezTo>
                  <a:pt x="3169" y="2974"/>
                  <a:pt x="3536" y="3208"/>
                  <a:pt x="4137" y="3474"/>
                </a:cubicBezTo>
                <a:cubicBezTo>
                  <a:pt x="4470" y="2941"/>
                  <a:pt x="4503" y="2307"/>
                  <a:pt x="4270" y="1740"/>
                </a:cubicBezTo>
                <a:cubicBezTo>
                  <a:pt x="4070" y="1206"/>
                  <a:pt x="3670" y="706"/>
                  <a:pt x="3169" y="406"/>
                </a:cubicBezTo>
                <a:cubicBezTo>
                  <a:pt x="2719" y="135"/>
                  <a:pt x="2215" y="0"/>
                  <a:pt x="1729" y="0"/>
                </a:cubicBezTo>
                <a:close/>
              </a:path>
            </a:pathLst>
          </a:custGeom>
          <a:solidFill>
            <a:srgbClr val="828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7735006" y="4693706"/>
            <a:ext cx="135135" cy="145934"/>
          </a:xfrm>
          <a:custGeom>
            <a:avLst/>
            <a:gdLst/>
            <a:ahLst/>
            <a:cxnLst/>
            <a:rect l="l" t="t" r="r" b="b"/>
            <a:pathLst>
              <a:path w="2903" h="3135" extrusionOk="0">
                <a:moveTo>
                  <a:pt x="2153" y="0"/>
                </a:moveTo>
                <a:cubicBezTo>
                  <a:pt x="1883" y="0"/>
                  <a:pt x="1648" y="55"/>
                  <a:pt x="1435" y="132"/>
                </a:cubicBezTo>
                <a:cubicBezTo>
                  <a:pt x="1068" y="266"/>
                  <a:pt x="768" y="499"/>
                  <a:pt x="534" y="766"/>
                </a:cubicBezTo>
                <a:cubicBezTo>
                  <a:pt x="301" y="1066"/>
                  <a:pt x="134" y="1400"/>
                  <a:pt x="67" y="1767"/>
                </a:cubicBezTo>
                <a:cubicBezTo>
                  <a:pt x="0" y="2167"/>
                  <a:pt x="0" y="2601"/>
                  <a:pt x="234" y="3134"/>
                </a:cubicBezTo>
                <a:cubicBezTo>
                  <a:pt x="801" y="3101"/>
                  <a:pt x="1201" y="3001"/>
                  <a:pt x="1535" y="2834"/>
                </a:cubicBezTo>
                <a:cubicBezTo>
                  <a:pt x="1835" y="2701"/>
                  <a:pt x="2102" y="2501"/>
                  <a:pt x="2302" y="2267"/>
                </a:cubicBezTo>
                <a:cubicBezTo>
                  <a:pt x="2502" y="2034"/>
                  <a:pt x="2636" y="1767"/>
                  <a:pt x="2736" y="1400"/>
                </a:cubicBezTo>
                <a:cubicBezTo>
                  <a:pt x="2836" y="1066"/>
                  <a:pt x="2903" y="666"/>
                  <a:pt x="2802" y="99"/>
                </a:cubicBezTo>
                <a:cubicBezTo>
                  <a:pt x="2564" y="29"/>
                  <a:pt x="2349" y="0"/>
                  <a:pt x="21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/>
          <p:nvPr/>
        </p:nvSpPr>
        <p:spPr>
          <a:xfrm>
            <a:off x="7820426" y="4853328"/>
            <a:ext cx="277997" cy="115211"/>
          </a:xfrm>
          <a:custGeom>
            <a:avLst/>
            <a:gdLst/>
            <a:ahLst/>
            <a:cxnLst/>
            <a:rect l="l" t="t" r="r" b="b"/>
            <a:pathLst>
              <a:path w="5972" h="2475" extrusionOk="0">
                <a:moveTo>
                  <a:pt x="3193" y="1"/>
                </a:moveTo>
                <a:cubicBezTo>
                  <a:pt x="3028" y="1"/>
                  <a:pt x="2864" y="13"/>
                  <a:pt x="2702" y="39"/>
                </a:cubicBezTo>
                <a:cubicBezTo>
                  <a:pt x="2068" y="106"/>
                  <a:pt x="1468" y="373"/>
                  <a:pt x="967" y="773"/>
                </a:cubicBezTo>
                <a:cubicBezTo>
                  <a:pt x="467" y="1207"/>
                  <a:pt x="67" y="1774"/>
                  <a:pt x="0" y="2474"/>
                </a:cubicBezTo>
                <a:cubicBezTo>
                  <a:pt x="701" y="2474"/>
                  <a:pt x="1201" y="2474"/>
                  <a:pt x="1701" y="2441"/>
                </a:cubicBezTo>
                <a:cubicBezTo>
                  <a:pt x="2168" y="2407"/>
                  <a:pt x="2569" y="2407"/>
                  <a:pt x="3002" y="2341"/>
                </a:cubicBezTo>
                <a:cubicBezTo>
                  <a:pt x="3436" y="2274"/>
                  <a:pt x="3836" y="2207"/>
                  <a:pt x="4303" y="2107"/>
                </a:cubicBezTo>
                <a:cubicBezTo>
                  <a:pt x="4770" y="2007"/>
                  <a:pt x="5271" y="1907"/>
                  <a:pt x="5971" y="1707"/>
                </a:cubicBezTo>
                <a:cubicBezTo>
                  <a:pt x="5704" y="1040"/>
                  <a:pt x="5170" y="606"/>
                  <a:pt x="4603" y="306"/>
                </a:cubicBezTo>
                <a:cubicBezTo>
                  <a:pt x="4156" y="107"/>
                  <a:pt x="3672" y="1"/>
                  <a:pt x="31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7606109" y="4693752"/>
            <a:ext cx="146027" cy="204913"/>
          </a:xfrm>
          <a:custGeom>
            <a:avLst/>
            <a:gdLst/>
            <a:ahLst/>
            <a:cxnLst/>
            <a:rect l="l" t="t" r="r" b="b"/>
            <a:pathLst>
              <a:path w="3137" h="4402" extrusionOk="0">
                <a:moveTo>
                  <a:pt x="682" y="0"/>
                </a:moveTo>
                <a:cubicBezTo>
                  <a:pt x="461" y="0"/>
                  <a:pt x="234" y="41"/>
                  <a:pt x="1" y="131"/>
                </a:cubicBezTo>
                <a:cubicBezTo>
                  <a:pt x="134" y="765"/>
                  <a:pt x="234" y="1165"/>
                  <a:pt x="368" y="1532"/>
                </a:cubicBezTo>
                <a:cubicBezTo>
                  <a:pt x="468" y="1899"/>
                  <a:pt x="601" y="2199"/>
                  <a:pt x="735" y="2466"/>
                </a:cubicBezTo>
                <a:cubicBezTo>
                  <a:pt x="901" y="2733"/>
                  <a:pt x="1068" y="3000"/>
                  <a:pt x="1302" y="3300"/>
                </a:cubicBezTo>
                <a:cubicBezTo>
                  <a:pt x="1535" y="3600"/>
                  <a:pt x="1835" y="3934"/>
                  <a:pt x="2236" y="4401"/>
                </a:cubicBezTo>
                <a:cubicBezTo>
                  <a:pt x="2769" y="4034"/>
                  <a:pt x="3003" y="3500"/>
                  <a:pt x="3070" y="2967"/>
                </a:cubicBezTo>
                <a:cubicBezTo>
                  <a:pt x="3136" y="2433"/>
                  <a:pt x="3036" y="1866"/>
                  <a:pt x="2803" y="1399"/>
                </a:cubicBezTo>
                <a:cubicBezTo>
                  <a:pt x="2536" y="899"/>
                  <a:pt x="2136" y="498"/>
                  <a:pt x="1669" y="265"/>
                </a:cubicBezTo>
                <a:cubicBezTo>
                  <a:pt x="1362" y="101"/>
                  <a:pt x="1031" y="0"/>
                  <a:pt x="6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/>
          <p:nvPr/>
        </p:nvSpPr>
        <p:spPr>
          <a:xfrm>
            <a:off x="7500533" y="4698966"/>
            <a:ext cx="172421" cy="177961"/>
          </a:xfrm>
          <a:custGeom>
            <a:avLst/>
            <a:gdLst/>
            <a:ahLst/>
            <a:cxnLst/>
            <a:rect l="l" t="t" r="r" b="b"/>
            <a:pathLst>
              <a:path w="3704" h="3823" extrusionOk="0">
                <a:moveTo>
                  <a:pt x="1291" y="0"/>
                </a:moveTo>
                <a:cubicBezTo>
                  <a:pt x="830" y="0"/>
                  <a:pt x="382" y="132"/>
                  <a:pt x="1" y="486"/>
                </a:cubicBezTo>
                <a:lnTo>
                  <a:pt x="768" y="1654"/>
                </a:lnTo>
                <a:cubicBezTo>
                  <a:pt x="968" y="1921"/>
                  <a:pt x="1135" y="2154"/>
                  <a:pt x="1335" y="2354"/>
                </a:cubicBezTo>
                <a:cubicBezTo>
                  <a:pt x="1502" y="2554"/>
                  <a:pt x="1735" y="2721"/>
                  <a:pt x="2002" y="2955"/>
                </a:cubicBezTo>
                <a:cubicBezTo>
                  <a:pt x="2269" y="3188"/>
                  <a:pt x="2602" y="3422"/>
                  <a:pt x="3103" y="3822"/>
                </a:cubicBezTo>
                <a:cubicBezTo>
                  <a:pt x="3570" y="3388"/>
                  <a:pt x="3703" y="2821"/>
                  <a:pt x="3670" y="2288"/>
                </a:cubicBezTo>
                <a:cubicBezTo>
                  <a:pt x="3636" y="1721"/>
                  <a:pt x="3403" y="1187"/>
                  <a:pt x="3036" y="787"/>
                </a:cubicBezTo>
                <a:cubicBezTo>
                  <a:pt x="2636" y="353"/>
                  <a:pt x="2135" y="86"/>
                  <a:pt x="1602" y="19"/>
                </a:cubicBezTo>
                <a:cubicBezTo>
                  <a:pt x="1498" y="7"/>
                  <a:pt x="1394" y="0"/>
                  <a:pt x="1291" y="0"/>
                </a:cubicBezTo>
                <a:close/>
              </a:path>
            </a:pathLst>
          </a:custGeom>
          <a:solidFill>
            <a:srgbClr val="828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7727233" y="4783409"/>
            <a:ext cx="161529" cy="136997"/>
          </a:xfrm>
          <a:custGeom>
            <a:avLst/>
            <a:gdLst/>
            <a:ahLst/>
            <a:cxnLst/>
            <a:rect l="l" t="t" r="r" b="b"/>
            <a:pathLst>
              <a:path w="3470" h="2943" extrusionOk="0">
                <a:moveTo>
                  <a:pt x="2256" y="1"/>
                </a:moveTo>
                <a:cubicBezTo>
                  <a:pt x="2204" y="1"/>
                  <a:pt x="2153" y="3"/>
                  <a:pt x="2102" y="7"/>
                </a:cubicBezTo>
                <a:cubicBezTo>
                  <a:pt x="1669" y="7"/>
                  <a:pt x="1235" y="173"/>
                  <a:pt x="901" y="440"/>
                </a:cubicBezTo>
                <a:cubicBezTo>
                  <a:pt x="568" y="707"/>
                  <a:pt x="301" y="1074"/>
                  <a:pt x="167" y="1508"/>
                </a:cubicBezTo>
                <a:cubicBezTo>
                  <a:pt x="34" y="1941"/>
                  <a:pt x="1" y="2408"/>
                  <a:pt x="268" y="2942"/>
                </a:cubicBezTo>
                <a:cubicBezTo>
                  <a:pt x="868" y="2875"/>
                  <a:pt x="1235" y="2775"/>
                  <a:pt x="1535" y="2675"/>
                </a:cubicBezTo>
                <a:cubicBezTo>
                  <a:pt x="1869" y="2575"/>
                  <a:pt x="2102" y="2442"/>
                  <a:pt x="2302" y="2275"/>
                </a:cubicBezTo>
                <a:cubicBezTo>
                  <a:pt x="2536" y="2108"/>
                  <a:pt x="2703" y="1908"/>
                  <a:pt x="2869" y="1641"/>
                </a:cubicBezTo>
                <a:cubicBezTo>
                  <a:pt x="3070" y="1374"/>
                  <a:pt x="3236" y="1041"/>
                  <a:pt x="3470" y="474"/>
                </a:cubicBezTo>
                <a:cubicBezTo>
                  <a:pt x="3087" y="120"/>
                  <a:pt x="2652" y="1"/>
                  <a:pt x="22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/>
          <p:nvPr/>
        </p:nvSpPr>
        <p:spPr>
          <a:xfrm>
            <a:off x="7798687" y="4796536"/>
            <a:ext cx="212780" cy="136252"/>
          </a:xfrm>
          <a:custGeom>
            <a:avLst/>
            <a:gdLst/>
            <a:ahLst/>
            <a:cxnLst/>
            <a:rect l="l" t="t" r="r" b="b"/>
            <a:pathLst>
              <a:path w="4571" h="2927" extrusionOk="0">
                <a:moveTo>
                  <a:pt x="2748" y="0"/>
                </a:moveTo>
                <a:cubicBezTo>
                  <a:pt x="2347" y="0"/>
                  <a:pt x="1955" y="81"/>
                  <a:pt x="1601" y="258"/>
                </a:cubicBezTo>
                <a:cubicBezTo>
                  <a:pt x="1134" y="458"/>
                  <a:pt x="701" y="825"/>
                  <a:pt x="434" y="1292"/>
                </a:cubicBezTo>
                <a:cubicBezTo>
                  <a:pt x="167" y="1726"/>
                  <a:pt x="0" y="2293"/>
                  <a:pt x="167" y="2927"/>
                </a:cubicBezTo>
                <a:cubicBezTo>
                  <a:pt x="801" y="2827"/>
                  <a:pt x="1201" y="2760"/>
                  <a:pt x="1601" y="2693"/>
                </a:cubicBezTo>
                <a:cubicBezTo>
                  <a:pt x="1968" y="2593"/>
                  <a:pt x="2268" y="2493"/>
                  <a:pt x="2569" y="2360"/>
                </a:cubicBezTo>
                <a:cubicBezTo>
                  <a:pt x="2869" y="2226"/>
                  <a:pt x="3136" y="2060"/>
                  <a:pt x="3436" y="1826"/>
                </a:cubicBezTo>
                <a:cubicBezTo>
                  <a:pt x="3769" y="1593"/>
                  <a:pt x="4103" y="1326"/>
                  <a:pt x="4570" y="892"/>
                </a:cubicBezTo>
                <a:cubicBezTo>
                  <a:pt x="4170" y="358"/>
                  <a:pt x="3669" y="125"/>
                  <a:pt x="3136" y="25"/>
                </a:cubicBezTo>
                <a:cubicBezTo>
                  <a:pt x="3006" y="9"/>
                  <a:pt x="2877" y="0"/>
                  <a:pt x="27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7682219" y="4637752"/>
            <a:ext cx="107158" cy="181685"/>
          </a:xfrm>
          <a:custGeom>
            <a:avLst/>
            <a:gdLst/>
            <a:ahLst/>
            <a:cxnLst/>
            <a:rect l="l" t="t" r="r" b="b"/>
            <a:pathLst>
              <a:path w="2302" h="3903" extrusionOk="0">
                <a:moveTo>
                  <a:pt x="901" y="0"/>
                </a:moveTo>
                <a:cubicBezTo>
                  <a:pt x="534" y="467"/>
                  <a:pt x="334" y="767"/>
                  <a:pt x="200" y="1067"/>
                </a:cubicBezTo>
                <a:cubicBezTo>
                  <a:pt x="67" y="1368"/>
                  <a:pt x="0" y="1668"/>
                  <a:pt x="0" y="1968"/>
                </a:cubicBezTo>
                <a:cubicBezTo>
                  <a:pt x="0" y="2235"/>
                  <a:pt x="67" y="2535"/>
                  <a:pt x="200" y="2835"/>
                </a:cubicBezTo>
                <a:cubicBezTo>
                  <a:pt x="367" y="3136"/>
                  <a:pt x="567" y="3436"/>
                  <a:pt x="934" y="3903"/>
                </a:cubicBezTo>
                <a:cubicBezTo>
                  <a:pt x="1501" y="3703"/>
                  <a:pt x="1802" y="3336"/>
                  <a:pt x="2035" y="3002"/>
                </a:cubicBezTo>
                <a:cubicBezTo>
                  <a:pt x="2235" y="2669"/>
                  <a:pt x="2302" y="2302"/>
                  <a:pt x="2302" y="1935"/>
                </a:cubicBezTo>
                <a:cubicBezTo>
                  <a:pt x="2302" y="1568"/>
                  <a:pt x="2202" y="1201"/>
                  <a:pt x="2002" y="867"/>
                </a:cubicBezTo>
                <a:cubicBezTo>
                  <a:pt x="1802" y="534"/>
                  <a:pt x="1468" y="200"/>
                  <a:pt x="9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7474139" y="4755665"/>
            <a:ext cx="141326" cy="139883"/>
          </a:xfrm>
          <a:custGeom>
            <a:avLst/>
            <a:gdLst/>
            <a:ahLst/>
            <a:cxnLst/>
            <a:rect l="l" t="t" r="r" b="b"/>
            <a:pathLst>
              <a:path w="3036" h="3005" extrusionOk="0">
                <a:moveTo>
                  <a:pt x="1005" y="1"/>
                </a:moveTo>
                <a:cubicBezTo>
                  <a:pt x="692" y="1"/>
                  <a:pt x="346" y="72"/>
                  <a:pt x="0" y="302"/>
                </a:cubicBezTo>
                <a:cubicBezTo>
                  <a:pt x="134" y="869"/>
                  <a:pt x="201" y="1203"/>
                  <a:pt x="334" y="1503"/>
                </a:cubicBezTo>
                <a:cubicBezTo>
                  <a:pt x="434" y="1803"/>
                  <a:pt x="568" y="2037"/>
                  <a:pt x="768" y="2237"/>
                </a:cubicBezTo>
                <a:cubicBezTo>
                  <a:pt x="934" y="2437"/>
                  <a:pt x="1201" y="2604"/>
                  <a:pt x="1502" y="2737"/>
                </a:cubicBezTo>
                <a:cubicBezTo>
                  <a:pt x="1868" y="2871"/>
                  <a:pt x="2235" y="3004"/>
                  <a:pt x="2836" y="3004"/>
                </a:cubicBezTo>
                <a:cubicBezTo>
                  <a:pt x="3036" y="2471"/>
                  <a:pt x="3036" y="2037"/>
                  <a:pt x="2969" y="1637"/>
                </a:cubicBezTo>
                <a:cubicBezTo>
                  <a:pt x="2869" y="1270"/>
                  <a:pt x="2702" y="936"/>
                  <a:pt x="2436" y="636"/>
                </a:cubicBezTo>
                <a:cubicBezTo>
                  <a:pt x="2169" y="369"/>
                  <a:pt x="1835" y="136"/>
                  <a:pt x="1401" y="36"/>
                </a:cubicBezTo>
                <a:cubicBezTo>
                  <a:pt x="1278" y="15"/>
                  <a:pt x="1145" y="1"/>
                  <a:pt x="1005" y="1"/>
                </a:cubicBezTo>
                <a:close/>
              </a:path>
            </a:pathLst>
          </a:custGeom>
          <a:solidFill>
            <a:srgbClr val="A7AF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7384065" y="4843925"/>
            <a:ext cx="705000" cy="214642"/>
          </a:xfrm>
          <a:custGeom>
            <a:avLst/>
            <a:gdLst/>
            <a:ahLst/>
            <a:cxnLst/>
            <a:rect l="l" t="t" r="r" b="b"/>
            <a:pathLst>
              <a:path w="15145" h="4611" extrusionOk="0">
                <a:moveTo>
                  <a:pt x="5876" y="1"/>
                </a:moveTo>
                <a:cubicBezTo>
                  <a:pt x="3468" y="1"/>
                  <a:pt x="3437" y="1775"/>
                  <a:pt x="3437" y="1775"/>
                </a:cubicBezTo>
                <a:cubicBezTo>
                  <a:pt x="3437" y="1775"/>
                  <a:pt x="3135" y="1225"/>
                  <a:pt x="2415" y="1225"/>
                </a:cubicBezTo>
                <a:cubicBezTo>
                  <a:pt x="2148" y="1225"/>
                  <a:pt x="1823" y="1301"/>
                  <a:pt x="1435" y="1509"/>
                </a:cubicBezTo>
                <a:cubicBezTo>
                  <a:pt x="1" y="2276"/>
                  <a:pt x="534" y="4611"/>
                  <a:pt x="534" y="4611"/>
                </a:cubicBezTo>
                <a:lnTo>
                  <a:pt x="15145" y="4611"/>
                </a:lnTo>
                <a:cubicBezTo>
                  <a:pt x="14592" y="2651"/>
                  <a:pt x="13459" y="2163"/>
                  <a:pt x="12468" y="2163"/>
                </a:cubicBezTo>
                <a:cubicBezTo>
                  <a:pt x="11485" y="2163"/>
                  <a:pt x="10642" y="2643"/>
                  <a:pt x="10642" y="2643"/>
                </a:cubicBezTo>
                <a:cubicBezTo>
                  <a:pt x="10642" y="2643"/>
                  <a:pt x="8774" y="141"/>
                  <a:pt x="6138" y="8"/>
                </a:cubicBezTo>
                <a:cubicBezTo>
                  <a:pt x="6048" y="3"/>
                  <a:pt x="5961" y="1"/>
                  <a:pt x="58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7407386" y="4913705"/>
            <a:ext cx="616462" cy="144864"/>
          </a:xfrm>
          <a:custGeom>
            <a:avLst/>
            <a:gdLst/>
            <a:ahLst/>
            <a:cxnLst/>
            <a:rect l="l" t="t" r="r" b="b"/>
            <a:pathLst>
              <a:path w="13243" h="3112" extrusionOk="0">
                <a:moveTo>
                  <a:pt x="5338" y="1"/>
                </a:moveTo>
                <a:cubicBezTo>
                  <a:pt x="3832" y="1"/>
                  <a:pt x="3289" y="711"/>
                  <a:pt x="3069" y="1244"/>
                </a:cubicBezTo>
                <a:cubicBezTo>
                  <a:pt x="3000" y="1382"/>
                  <a:pt x="2867" y="1457"/>
                  <a:pt x="2726" y="1457"/>
                </a:cubicBezTo>
                <a:cubicBezTo>
                  <a:pt x="2662" y="1457"/>
                  <a:pt x="2597" y="1442"/>
                  <a:pt x="2535" y="1411"/>
                </a:cubicBezTo>
                <a:cubicBezTo>
                  <a:pt x="2385" y="1311"/>
                  <a:pt x="2177" y="1236"/>
                  <a:pt x="1910" y="1236"/>
                </a:cubicBezTo>
                <a:cubicBezTo>
                  <a:pt x="1643" y="1236"/>
                  <a:pt x="1318" y="1311"/>
                  <a:pt x="934" y="1511"/>
                </a:cubicBezTo>
                <a:cubicBezTo>
                  <a:pt x="367" y="1811"/>
                  <a:pt x="100" y="2378"/>
                  <a:pt x="0" y="2945"/>
                </a:cubicBezTo>
                <a:cubicBezTo>
                  <a:pt x="33" y="3045"/>
                  <a:pt x="33" y="3112"/>
                  <a:pt x="33" y="3112"/>
                </a:cubicBezTo>
                <a:lnTo>
                  <a:pt x="12676" y="3112"/>
                </a:lnTo>
                <a:cubicBezTo>
                  <a:pt x="13143" y="3112"/>
                  <a:pt x="13243" y="2445"/>
                  <a:pt x="12809" y="2311"/>
                </a:cubicBezTo>
                <a:cubicBezTo>
                  <a:pt x="12514" y="2213"/>
                  <a:pt x="12226" y="2174"/>
                  <a:pt x="11950" y="2174"/>
                </a:cubicBezTo>
                <a:cubicBezTo>
                  <a:pt x="11571" y="2174"/>
                  <a:pt x="11217" y="2248"/>
                  <a:pt x="10908" y="2345"/>
                </a:cubicBezTo>
                <a:cubicBezTo>
                  <a:pt x="10789" y="2379"/>
                  <a:pt x="10666" y="2395"/>
                  <a:pt x="10543" y="2395"/>
                </a:cubicBezTo>
                <a:cubicBezTo>
                  <a:pt x="10183" y="2395"/>
                  <a:pt x="9822" y="2251"/>
                  <a:pt x="9574" y="1978"/>
                </a:cubicBezTo>
                <a:cubicBezTo>
                  <a:pt x="8806" y="1244"/>
                  <a:pt x="7405" y="110"/>
                  <a:pt x="5637" y="10"/>
                </a:cubicBezTo>
                <a:cubicBezTo>
                  <a:pt x="5534" y="4"/>
                  <a:pt x="5434" y="1"/>
                  <a:pt x="5338" y="1"/>
                </a:cubicBezTo>
                <a:close/>
              </a:path>
            </a:pathLst>
          </a:custGeom>
          <a:solidFill>
            <a:srgbClr val="828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6851484" y="5029057"/>
            <a:ext cx="2040380" cy="144445"/>
          </a:xfrm>
          <a:custGeom>
            <a:avLst/>
            <a:gdLst/>
            <a:ahLst/>
            <a:cxnLst/>
            <a:rect l="l" t="t" r="r" b="b"/>
            <a:pathLst>
              <a:path w="43832" h="3103" extrusionOk="0">
                <a:moveTo>
                  <a:pt x="21916" y="0"/>
                </a:moveTo>
                <a:cubicBezTo>
                  <a:pt x="9807" y="0"/>
                  <a:pt x="0" y="701"/>
                  <a:pt x="0" y="1534"/>
                </a:cubicBezTo>
                <a:cubicBezTo>
                  <a:pt x="0" y="2402"/>
                  <a:pt x="9807" y="3102"/>
                  <a:pt x="21916" y="3102"/>
                </a:cubicBezTo>
                <a:cubicBezTo>
                  <a:pt x="34025" y="3102"/>
                  <a:pt x="43832" y="2402"/>
                  <a:pt x="43832" y="1534"/>
                </a:cubicBezTo>
                <a:cubicBezTo>
                  <a:pt x="43832" y="701"/>
                  <a:pt x="34025" y="0"/>
                  <a:pt x="219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44"/>
          <p:cNvGrpSpPr/>
          <p:nvPr/>
        </p:nvGrpSpPr>
        <p:grpSpPr>
          <a:xfrm>
            <a:off x="5195500" y="3175550"/>
            <a:ext cx="467000" cy="431100"/>
            <a:chOff x="1849650" y="1202325"/>
            <a:chExt cx="467000" cy="431100"/>
          </a:xfrm>
        </p:grpSpPr>
        <p:sp>
          <p:nvSpPr>
            <p:cNvPr id="879" name="Google Shape;879;p44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44"/>
          <p:cNvGrpSpPr/>
          <p:nvPr/>
        </p:nvGrpSpPr>
        <p:grpSpPr>
          <a:xfrm>
            <a:off x="5611262" y="872525"/>
            <a:ext cx="2802032" cy="4226307"/>
            <a:chOff x="5154062" y="872525"/>
            <a:chExt cx="2802032" cy="4226307"/>
          </a:xfrm>
        </p:grpSpPr>
        <p:grpSp>
          <p:nvGrpSpPr>
            <p:cNvPr id="894" name="Google Shape;894;p44"/>
            <p:cNvGrpSpPr/>
            <p:nvPr/>
          </p:nvGrpSpPr>
          <p:grpSpPr>
            <a:xfrm>
              <a:off x="5154062" y="872525"/>
              <a:ext cx="2802032" cy="4226307"/>
              <a:chOff x="5535062" y="872525"/>
              <a:chExt cx="2802032" cy="4226307"/>
            </a:xfrm>
          </p:grpSpPr>
          <p:sp>
            <p:nvSpPr>
              <p:cNvPr id="895" name="Google Shape;895;p44"/>
              <p:cNvSpPr/>
              <p:nvPr/>
            </p:nvSpPr>
            <p:spPr>
              <a:xfrm>
                <a:off x="6623618" y="2764814"/>
                <a:ext cx="523585" cy="1695858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34038" extrusionOk="0">
                    <a:moveTo>
                      <a:pt x="4034" y="1"/>
                    </a:moveTo>
                    <a:cubicBezTo>
                      <a:pt x="2621" y="1"/>
                      <a:pt x="1432" y="653"/>
                      <a:pt x="1335" y="1514"/>
                    </a:cubicBezTo>
                    <a:cubicBezTo>
                      <a:pt x="1" y="14323"/>
                      <a:pt x="1335" y="34037"/>
                      <a:pt x="1335" y="34037"/>
                    </a:cubicBezTo>
                    <a:lnTo>
                      <a:pt x="9207" y="34037"/>
                    </a:lnTo>
                    <a:cubicBezTo>
                      <a:pt x="9207" y="34037"/>
                      <a:pt x="10508" y="17459"/>
                      <a:pt x="8907" y="5083"/>
                    </a:cubicBezTo>
                    <a:cubicBezTo>
                      <a:pt x="8440" y="1285"/>
                      <a:pt x="6016" y="1"/>
                      <a:pt x="40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4"/>
              <p:cNvSpPr/>
              <p:nvPr/>
            </p:nvSpPr>
            <p:spPr>
              <a:xfrm>
                <a:off x="6420893" y="4379096"/>
                <a:ext cx="679778" cy="719736"/>
              </a:xfrm>
              <a:custGeom>
                <a:avLst/>
                <a:gdLst/>
                <a:ahLst/>
                <a:cxnLst/>
                <a:rect l="l" t="t" r="r" b="b"/>
                <a:pathLst>
                  <a:path w="13644" h="14446" extrusionOk="0">
                    <a:moveTo>
                      <a:pt x="9308" y="0"/>
                    </a:moveTo>
                    <a:cubicBezTo>
                      <a:pt x="7745" y="0"/>
                      <a:pt x="6256" y="154"/>
                      <a:pt x="4804" y="402"/>
                    </a:cubicBezTo>
                    <a:lnTo>
                      <a:pt x="5170" y="10042"/>
                    </a:lnTo>
                    <a:cubicBezTo>
                      <a:pt x="5204" y="10376"/>
                      <a:pt x="5004" y="10709"/>
                      <a:pt x="4703" y="10843"/>
                    </a:cubicBezTo>
                    <a:lnTo>
                      <a:pt x="434" y="12911"/>
                    </a:lnTo>
                    <a:cubicBezTo>
                      <a:pt x="167" y="13044"/>
                      <a:pt x="0" y="13311"/>
                      <a:pt x="0" y="13645"/>
                    </a:cubicBezTo>
                    <a:cubicBezTo>
                      <a:pt x="0" y="14078"/>
                      <a:pt x="367" y="14445"/>
                      <a:pt x="801" y="14445"/>
                    </a:cubicBezTo>
                    <a:lnTo>
                      <a:pt x="11975" y="14445"/>
                    </a:lnTo>
                    <a:lnTo>
                      <a:pt x="13643" y="402"/>
                    </a:lnTo>
                    <a:cubicBezTo>
                      <a:pt x="12125" y="120"/>
                      <a:pt x="10688" y="0"/>
                      <a:pt x="93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4"/>
              <p:cNvSpPr/>
              <p:nvPr/>
            </p:nvSpPr>
            <p:spPr>
              <a:xfrm>
                <a:off x="6420893" y="5050547"/>
                <a:ext cx="601657" cy="48278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969" extrusionOk="0">
                    <a:moveTo>
                      <a:pt x="0" y="1"/>
                    </a:moveTo>
                    <a:cubicBezTo>
                      <a:pt x="0" y="34"/>
                      <a:pt x="0" y="101"/>
                      <a:pt x="0" y="168"/>
                    </a:cubicBezTo>
                    <a:cubicBezTo>
                      <a:pt x="0" y="601"/>
                      <a:pt x="367" y="968"/>
                      <a:pt x="801" y="968"/>
                    </a:cubicBezTo>
                    <a:lnTo>
                      <a:pt x="11975" y="968"/>
                    </a:lnTo>
                    <a:lnTo>
                      <a:pt x="120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4"/>
              <p:cNvSpPr/>
              <p:nvPr/>
            </p:nvSpPr>
            <p:spPr>
              <a:xfrm>
                <a:off x="6897687" y="2588594"/>
                <a:ext cx="656661" cy="1872080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37575" extrusionOk="0">
                    <a:moveTo>
                      <a:pt x="5253" y="0"/>
                    </a:moveTo>
                    <a:cubicBezTo>
                      <a:pt x="2585" y="0"/>
                      <a:pt x="0" y="3498"/>
                      <a:pt x="571" y="7019"/>
                    </a:cubicBezTo>
                    <a:cubicBezTo>
                      <a:pt x="1938" y="15692"/>
                      <a:pt x="4574" y="30336"/>
                      <a:pt x="5874" y="37574"/>
                    </a:cubicBezTo>
                    <a:lnTo>
                      <a:pt x="13180" y="37574"/>
                    </a:lnTo>
                    <a:cubicBezTo>
                      <a:pt x="12713" y="30402"/>
                      <a:pt x="11579" y="14658"/>
                      <a:pt x="9911" y="6252"/>
                    </a:cubicBezTo>
                    <a:cubicBezTo>
                      <a:pt x="9007" y="1694"/>
                      <a:pt x="7110" y="0"/>
                      <a:pt x="5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4"/>
              <p:cNvSpPr/>
              <p:nvPr/>
            </p:nvSpPr>
            <p:spPr>
              <a:xfrm>
                <a:off x="7155415" y="4370079"/>
                <a:ext cx="726362" cy="728754"/>
              </a:xfrm>
              <a:custGeom>
                <a:avLst/>
                <a:gdLst/>
                <a:ahLst/>
                <a:cxnLst/>
                <a:rect l="l" t="t" r="r" b="b"/>
                <a:pathLst>
                  <a:path w="14579" h="14627" extrusionOk="0">
                    <a:moveTo>
                      <a:pt x="4788" y="1"/>
                    </a:moveTo>
                    <a:cubicBezTo>
                      <a:pt x="3519" y="1"/>
                      <a:pt x="1914" y="190"/>
                      <a:pt x="1" y="783"/>
                    </a:cubicBezTo>
                    <a:lnTo>
                      <a:pt x="2503" y="14626"/>
                    </a:lnTo>
                    <a:lnTo>
                      <a:pt x="13777" y="14626"/>
                    </a:lnTo>
                    <a:cubicBezTo>
                      <a:pt x="14211" y="14626"/>
                      <a:pt x="14578" y="14259"/>
                      <a:pt x="14578" y="13826"/>
                    </a:cubicBezTo>
                    <a:cubicBezTo>
                      <a:pt x="14578" y="13526"/>
                      <a:pt x="14378" y="13259"/>
                      <a:pt x="14111" y="13125"/>
                    </a:cubicBezTo>
                    <a:lnTo>
                      <a:pt x="9775" y="10990"/>
                    </a:lnTo>
                    <a:cubicBezTo>
                      <a:pt x="9574" y="10890"/>
                      <a:pt x="9408" y="10657"/>
                      <a:pt x="9408" y="10423"/>
                    </a:cubicBezTo>
                    <a:lnTo>
                      <a:pt x="8207" y="583"/>
                    </a:lnTo>
                    <a:cubicBezTo>
                      <a:pt x="8207" y="583"/>
                      <a:pt x="7016" y="1"/>
                      <a:pt x="4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4"/>
              <p:cNvSpPr/>
              <p:nvPr/>
            </p:nvSpPr>
            <p:spPr>
              <a:xfrm>
                <a:off x="7270105" y="5050547"/>
                <a:ext cx="609977" cy="48278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969" extrusionOk="0">
                    <a:moveTo>
                      <a:pt x="1" y="1"/>
                    </a:moveTo>
                    <a:lnTo>
                      <a:pt x="201" y="968"/>
                    </a:lnTo>
                    <a:lnTo>
                      <a:pt x="11442" y="968"/>
                    </a:lnTo>
                    <a:cubicBezTo>
                      <a:pt x="11909" y="968"/>
                      <a:pt x="12243" y="601"/>
                      <a:pt x="12243" y="168"/>
                    </a:cubicBezTo>
                    <a:cubicBezTo>
                      <a:pt x="12243" y="101"/>
                      <a:pt x="12243" y="68"/>
                      <a:pt x="12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4"/>
              <p:cNvSpPr/>
              <p:nvPr/>
            </p:nvSpPr>
            <p:spPr>
              <a:xfrm>
                <a:off x="6281293" y="1655278"/>
                <a:ext cx="737921" cy="70304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14111" extrusionOk="0">
                    <a:moveTo>
                      <a:pt x="10107" y="0"/>
                    </a:moveTo>
                    <a:cubicBezTo>
                      <a:pt x="5237" y="2268"/>
                      <a:pt x="0" y="8873"/>
                      <a:pt x="0" y="8873"/>
                    </a:cubicBezTo>
                    <a:lnTo>
                      <a:pt x="1768" y="14110"/>
                    </a:lnTo>
                    <a:lnTo>
                      <a:pt x="10841" y="9207"/>
                    </a:lnTo>
                    <a:cubicBezTo>
                      <a:pt x="14811" y="6005"/>
                      <a:pt x="12376" y="0"/>
                      <a:pt x="10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4"/>
              <p:cNvSpPr/>
              <p:nvPr/>
            </p:nvSpPr>
            <p:spPr>
              <a:xfrm>
                <a:off x="6135016" y="2032530"/>
                <a:ext cx="342430" cy="344074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6906" extrusionOk="0">
                    <a:moveTo>
                      <a:pt x="3436" y="0"/>
                    </a:moveTo>
                    <a:cubicBezTo>
                      <a:pt x="1535" y="0"/>
                      <a:pt x="1" y="1568"/>
                      <a:pt x="1" y="3469"/>
                    </a:cubicBezTo>
                    <a:cubicBezTo>
                      <a:pt x="1" y="5337"/>
                      <a:pt x="1535" y="6905"/>
                      <a:pt x="3436" y="6905"/>
                    </a:cubicBezTo>
                    <a:cubicBezTo>
                      <a:pt x="5338" y="6905"/>
                      <a:pt x="6872" y="5337"/>
                      <a:pt x="6872" y="3469"/>
                    </a:cubicBezTo>
                    <a:cubicBezTo>
                      <a:pt x="6872" y="1568"/>
                      <a:pt x="5338" y="0"/>
                      <a:pt x="3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4"/>
              <p:cNvSpPr/>
              <p:nvPr/>
            </p:nvSpPr>
            <p:spPr>
              <a:xfrm>
                <a:off x="6038611" y="1854716"/>
                <a:ext cx="309198" cy="51591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10355" extrusionOk="0">
                    <a:moveTo>
                      <a:pt x="3437" y="0"/>
                    </a:moveTo>
                    <a:cubicBezTo>
                      <a:pt x="2696" y="128"/>
                      <a:pt x="1897" y="686"/>
                      <a:pt x="934" y="686"/>
                    </a:cubicBezTo>
                    <a:cubicBezTo>
                      <a:pt x="639" y="686"/>
                      <a:pt x="329" y="633"/>
                      <a:pt x="1" y="500"/>
                    </a:cubicBezTo>
                    <a:lnTo>
                      <a:pt x="1" y="500"/>
                    </a:lnTo>
                    <a:cubicBezTo>
                      <a:pt x="401" y="4503"/>
                      <a:pt x="268" y="6672"/>
                      <a:pt x="835" y="8439"/>
                    </a:cubicBezTo>
                    <a:cubicBezTo>
                      <a:pt x="1232" y="9652"/>
                      <a:pt x="2343" y="10355"/>
                      <a:pt x="3493" y="10355"/>
                    </a:cubicBezTo>
                    <a:cubicBezTo>
                      <a:pt x="4084" y="10355"/>
                      <a:pt x="4684" y="10170"/>
                      <a:pt x="5205" y="9774"/>
                    </a:cubicBezTo>
                    <a:cubicBezTo>
                      <a:pt x="6205" y="9007"/>
                      <a:pt x="6205" y="7739"/>
                      <a:pt x="5705" y="6571"/>
                    </a:cubicBezTo>
                    <a:lnTo>
                      <a:pt x="3437" y="0"/>
                    </a:ln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4"/>
              <p:cNvSpPr/>
              <p:nvPr/>
            </p:nvSpPr>
            <p:spPr>
              <a:xfrm>
                <a:off x="5935579" y="1610588"/>
                <a:ext cx="274273" cy="29888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5999" extrusionOk="0">
                    <a:moveTo>
                      <a:pt x="3169" y="0"/>
                    </a:moveTo>
                    <a:cubicBezTo>
                      <a:pt x="3073" y="0"/>
                      <a:pt x="2973" y="10"/>
                      <a:pt x="2870" y="30"/>
                    </a:cubicBezTo>
                    <a:lnTo>
                      <a:pt x="3036" y="997"/>
                    </a:lnTo>
                    <a:cubicBezTo>
                      <a:pt x="3170" y="1731"/>
                      <a:pt x="2736" y="2432"/>
                      <a:pt x="2036" y="2632"/>
                    </a:cubicBezTo>
                    <a:lnTo>
                      <a:pt x="1" y="3165"/>
                    </a:lnTo>
                    <a:lnTo>
                      <a:pt x="2069" y="5400"/>
                    </a:lnTo>
                    <a:cubicBezTo>
                      <a:pt x="2616" y="5785"/>
                      <a:pt x="3144" y="5999"/>
                      <a:pt x="3654" y="5999"/>
                    </a:cubicBezTo>
                    <a:cubicBezTo>
                      <a:pt x="4296" y="5999"/>
                      <a:pt x="4911" y="5661"/>
                      <a:pt x="5505" y="4900"/>
                    </a:cubicBezTo>
                    <a:lnTo>
                      <a:pt x="5071" y="1798"/>
                    </a:lnTo>
                    <a:cubicBezTo>
                      <a:pt x="5071" y="1798"/>
                      <a:pt x="4491" y="0"/>
                      <a:pt x="3169" y="0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4"/>
              <p:cNvSpPr/>
              <p:nvPr/>
            </p:nvSpPr>
            <p:spPr>
              <a:xfrm>
                <a:off x="7856756" y="1218190"/>
                <a:ext cx="4803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3482" extrusionOk="0">
                    <a:moveTo>
                      <a:pt x="5605" y="0"/>
                    </a:moveTo>
                    <a:lnTo>
                      <a:pt x="534" y="501"/>
                    </a:lnTo>
                    <a:lnTo>
                      <a:pt x="468" y="501"/>
                    </a:lnTo>
                    <a:cubicBezTo>
                      <a:pt x="167" y="567"/>
                      <a:pt x="1" y="834"/>
                      <a:pt x="67" y="1134"/>
                    </a:cubicBezTo>
                    <a:cubicBezTo>
                      <a:pt x="134" y="1335"/>
                      <a:pt x="301" y="1468"/>
                      <a:pt x="501" y="1501"/>
                    </a:cubicBezTo>
                    <a:lnTo>
                      <a:pt x="4537" y="3336"/>
                    </a:lnTo>
                    <a:cubicBezTo>
                      <a:pt x="4639" y="3438"/>
                      <a:pt x="4761" y="3481"/>
                      <a:pt x="4901" y="3481"/>
                    </a:cubicBezTo>
                    <a:cubicBezTo>
                      <a:pt x="4945" y="3481"/>
                      <a:pt x="4990" y="3477"/>
                      <a:pt x="5038" y="3469"/>
                    </a:cubicBezTo>
                    <a:lnTo>
                      <a:pt x="5104" y="3436"/>
                    </a:lnTo>
                    <a:lnTo>
                      <a:pt x="9507" y="1935"/>
                    </a:lnTo>
                    <a:cubicBezTo>
                      <a:pt x="9574" y="1935"/>
                      <a:pt x="9641" y="1835"/>
                      <a:pt x="9608" y="1768"/>
                    </a:cubicBezTo>
                    <a:cubicBezTo>
                      <a:pt x="9608" y="1668"/>
                      <a:pt x="9507" y="1635"/>
                      <a:pt x="9441" y="1635"/>
                    </a:cubicBezTo>
                    <a:lnTo>
                      <a:pt x="4971" y="2435"/>
                    </a:lnTo>
                    <a:lnTo>
                      <a:pt x="4304" y="2102"/>
                    </a:lnTo>
                    <a:lnTo>
                      <a:pt x="8874" y="634"/>
                    </a:lnTo>
                    <a:cubicBezTo>
                      <a:pt x="8974" y="634"/>
                      <a:pt x="9007" y="534"/>
                      <a:pt x="9007" y="467"/>
                    </a:cubicBezTo>
                    <a:cubicBezTo>
                      <a:pt x="8974" y="367"/>
                      <a:pt x="8907" y="334"/>
                      <a:pt x="8807" y="334"/>
                    </a:cubicBezTo>
                    <a:lnTo>
                      <a:pt x="2903" y="1501"/>
                    </a:lnTo>
                    <a:lnTo>
                      <a:pt x="2169" y="1134"/>
                    </a:lnTo>
                    <a:lnTo>
                      <a:pt x="5671" y="300"/>
                    </a:lnTo>
                    <a:cubicBezTo>
                      <a:pt x="5738" y="300"/>
                      <a:pt x="5805" y="200"/>
                      <a:pt x="5805" y="134"/>
                    </a:cubicBezTo>
                    <a:cubicBezTo>
                      <a:pt x="5771" y="34"/>
                      <a:pt x="5705" y="0"/>
                      <a:pt x="5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4"/>
              <p:cNvSpPr/>
              <p:nvPr/>
            </p:nvSpPr>
            <p:spPr>
              <a:xfrm>
                <a:off x="5535062" y="1305179"/>
                <a:ext cx="2481310" cy="585365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11749" extrusionOk="0">
                    <a:moveTo>
                      <a:pt x="49266" y="1"/>
                    </a:moveTo>
                    <a:cubicBezTo>
                      <a:pt x="49224" y="1"/>
                      <a:pt x="49180" y="8"/>
                      <a:pt x="49136" y="22"/>
                    </a:cubicBezTo>
                    <a:lnTo>
                      <a:pt x="701" y="10063"/>
                    </a:lnTo>
                    <a:cubicBezTo>
                      <a:pt x="268" y="10163"/>
                      <a:pt x="1" y="10596"/>
                      <a:pt x="67" y="11030"/>
                    </a:cubicBezTo>
                    <a:cubicBezTo>
                      <a:pt x="126" y="11441"/>
                      <a:pt x="495" y="11748"/>
                      <a:pt x="900" y="11748"/>
                    </a:cubicBezTo>
                    <a:cubicBezTo>
                      <a:pt x="956" y="11748"/>
                      <a:pt x="1012" y="11743"/>
                      <a:pt x="1068" y="11731"/>
                    </a:cubicBezTo>
                    <a:lnTo>
                      <a:pt x="49336" y="923"/>
                    </a:lnTo>
                    <a:cubicBezTo>
                      <a:pt x="49670" y="856"/>
                      <a:pt x="49803" y="456"/>
                      <a:pt x="49636" y="189"/>
                    </a:cubicBezTo>
                    <a:cubicBezTo>
                      <a:pt x="49558" y="85"/>
                      <a:pt x="49419" y="1"/>
                      <a:pt x="49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4"/>
              <p:cNvSpPr/>
              <p:nvPr/>
            </p:nvSpPr>
            <p:spPr>
              <a:xfrm>
                <a:off x="6031985" y="1324560"/>
                <a:ext cx="1981092" cy="457072"/>
              </a:xfrm>
              <a:custGeom>
                <a:avLst/>
                <a:gdLst/>
                <a:ahLst/>
                <a:cxnLst/>
                <a:rect l="l" t="t" r="r" b="b"/>
                <a:pathLst>
                  <a:path w="39763" h="9174" extrusionOk="0">
                    <a:moveTo>
                      <a:pt x="39729" y="0"/>
                    </a:moveTo>
                    <a:cubicBezTo>
                      <a:pt x="39728" y="0"/>
                      <a:pt x="30589" y="2669"/>
                      <a:pt x="24218" y="3436"/>
                    </a:cubicBezTo>
                    <a:lnTo>
                      <a:pt x="20215" y="3703"/>
                    </a:lnTo>
                    <a:cubicBezTo>
                      <a:pt x="17005" y="5503"/>
                      <a:pt x="12553" y="6197"/>
                      <a:pt x="8851" y="6197"/>
                    </a:cubicBezTo>
                    <a:cubicBezTo>
                      <a:pt x="8437" y="6197"/>
                      <a:pt x="8032" y="6188"/>
                      <a:pt x="7639" y="6171"/>
                    </a:cubicBezTo>
                    <a:lnTo>
                      <a:pt x="1" y="7772"/>
                    </a:lnTo>
                    <a:cubicBezTo>
                      <a:pt x="167" y="8206"/>
                      <a:pt x="401" y="8673"/>
                      <a:pt x="801" y="9173"/>
                    </a:cubicBezTo>
                    <a:lnTo>
                      <a:pt x="39362" y="534"/>
                    </a:lnTo>
                    <a:cubicBezTo>
                      <a:pt x="39629" y="467"/>
                      <a:pt x="39762" y="234"/>
                      <a:pt x="39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4"/>
              <p:cNvSpPr/>
              <p:nvPr/>
            </p:nvSpPr>
            <p:spPr>
              <a:xfrm>
                <a:off x="5975487" y="1629072"/>
                <a:ext cx="99745" cy="147076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952" extrusionOk="0">
                    <a:moveTo>
                      <a:pt x="790" y="0"/>
                    </a:moveTo>
                    <a:cubicBezTo>
                      <a:pt x="728" y="0"/>
                      <a:pt x="664" y="8"/>
                      <a:pt x="601" y="26"/>
                    </a:cubicBezTo>
                    <a:cubicBezTo>
                      <a:pt x="234" y="126"/>
                      <a:pt x="0" y="493"/>
                      <a:pt x="134" y="860"/>
                    </a:cubicBezTo>
                    <a:lnTo>
                      <a:pt x="567" y="2428"/>
                    </a:lnTo>
                    <a:cubicBezTo>
                      <a:pt x="652" y="2737"/>
                      <a:pt x="949" y="2951"/>
                      <a:pt x="1260" y="2951"/>
                    </a:cubicBezTo>
                    <a:cubicBezTo>
                      <a:pt x="1318" y="2951"/>
                      <a:pt x="1377" y="2944"/>
                      <a:pt x="1435" y="2928"/>
                    </a:cubicBezTo>
                    <a:cubicBezTo>
                      <a:pt x="1802" y="2794"/>
                      <a:pt x="2002" y="2428"/>
                      <a:pt x="1902" y="2061"/>
                    </a:cubicBezTo>
                    <a:lnTo>
                      <a:pt x="1435" y="493"/>
                    </a:lnTo>
                    <a:cubicBezTo>
                      <a:pt x="1352" y="190"/>
                      <a:pt x="1087" y="0"/>
                      <a:pt x="790" y="0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4"/>
              <p:cNvSpPr/>
              <p:nvPr/>
            </p:nvSpPr>
            <p:spPr>
              <a:xfrm>
                <a:off x="6043643" y="1610239"/>
                <a:ext cx="79816" cy="149916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3009" extrusionOk="0">
                    <a:moveTo>
                      <a:pt x="701" y="1"/>
                    </a:moveTo>
                    <a:cubicBezTo>
                      <a:pt x="679" y="1"/>
                      <a:pt x="656" y="2"/>
                      <a:pt x="634" y="4"/>
                    </a:cubicBezTo>
                    <a:cubicBezTo>
                      <a:pt x="267" y="70"/>
                      <a:pt x="0" y="404"/>
                      <a:pt x="33" y="771"/>
                    </a:cubicBezTo>
                    <a:lnTo>
                      <a:pt x="200" y="2405"/>
                    </a:lnTo>
                    <a:cubicBezTo>
                      <a:pt x="232" y="2751"/>
                      <a:pt x="530" y="3009"/>
                      <a:pt x="900" y="3009"/>
                    </a:cubicBezTo>
                    <a:cubicBezTo>
                      <a:pt x="922" y="3009"/>
                      <a:pt x="945" y="3008"/>
                      <a:pt x="967" y="3006"/>
                    </a:cubicBezTo>
                    <a:cubicBezTo>
                      <a:pt x="1334" y="2972"/>
                      <a:pt x="1601" y="2639"/>
                      <a:pt x="1568" y="2238"/>
                    </a:cubicBezTo>
                    <a:lnTo>
                      <a:pt x="1401" y="637"/>
                    </a:lnTo>
                    <a:cubicBezTo>
                      <a:pt x="1370" y="260"/>
                      <a:pt x="1071" y="1"/>
                      <a:pt x="701" y="1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4"/>
              <p:cNvSpPr/>
              <p:nvPr/>
            </p:nvSpPr>
            <p:spPr>
              <a:xfrm>
                <a:off x="6066910" y="1658268"/>
                <a:ext cx="249312" cy="22046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4425" extrusionOk="0">
                    <a:moveTo>
                      <a:pt x="3083" y="1"/>
                    </a:moveTo>
                    <a:cubicBezTo>
                      <a:pt x="3045" y="1"/>
                      <a:pt x="3007" y="3"/>
                      <a:pt x="2969" y="7"/>
                    </a:cubicBezTo>
                    <a:lnTo>
                      <a:pt x="500" y="407"/>
                    </a:lnTo>
                    <a:cubicBezTo>
                      <a:pt x="33" y="507"/>
                      <a:pt x="0" y="1174"/>
                      <a:pt x="467" y="1308"/>
                    </a:cubicBezTo>
                    <a:lnTo>
                      <a:pt x="600" y="1308"/>
                    </a:lnTo>
                    <a:cubicBezTo>
                      <a:pt x="1301" y="1375"/>
                      <a:pt x="2368" y="1408"/>
                      <a:pt x="2368" y="1408"/>
                    </a:cubicBezTo>
                    <a:cubicBezTo>
                      <a:pt x="2368" y="1408"/>
                      <a:pt x="0" y="2876"/>
                      <a:pt x="1001" y="4143"/>
                    </a:cubicBezTo>
                    <a:cubicBezTo>
                      <a:pt x="1156" y="4354"/>
                      <a:pt x="1408" y="4425"/>
                      <a:pt x="1675" y="4425"/>
                    </a:cubicBezTo>
                    <a:cubicBezTo>
                      <a:pt x="2209" y="4425"/>
                      <a:pt x="2802" y="4143"/>
                      <a:pt x="2802" y="4143"/>
                    </a:cubicBezTo>
                    <a:cubicBezTo>
                      <a:pt x="4370" y="3276"/>
                      <a:pt x="5004" y="1775"/>
                      <a:pt x="4603" y="1174"/>
                    </a:cubicBezTo>
                    <a:cubicBezTo>
                      <a:pt x="4370" y="874"/>
                      <a:pt x="4036" y="541"/>
                      <a:pt x="3803" y="274"/>
                    </a:cubicBezTo>
                    <a:cubicBezTo>
                      <a:pt x="3599" y="99"/>
                      <a:pt x="3344" y="1"/>
                      <a:pt x="3083" y="1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4"/>
              <p:cNvSpPr/>
              <p:nvPr/>
            </p:nvSpPr>
            <p:spPr>
              <a:xfrm>
                <a:off x="6572102" y="1540588"/>
                <a:ext cx="998891" cy="1196637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24018" extrusionOk="0">
                    <a:moveTo>
                      <a:pt x="13710" y="1"/>
                    </a:moveTo>
                    <a:cubicBezTo>
                      <a:pt x="9274" y="267"/>
                      <a:pt x="4270" y="2302"/>
                      <a:pt x="4270" y="2302"/>
                    </a:cubicBezTo>
                    <a:cubicBezTo>
                      <a:pt x="4270" y="2302"/>
                      <a:pt x="1" y="10541"/>
                      <a:pt x="2536" y="24018"/>
                    </a:cubicBezTo>
                    <a:lnTo>
                      <a:pt x="15011" y="23017"/>
                    </a:lnTo>
                    <a:cubicBezTo>
                      <a:pt x="15011" y="23017"/>
                      <a:pt x="15912" y="10208"/>
                      <a:pt x="20048" y="4537"/>
                    </a:cubicBezTo>
                    <a:cubicBezTo>
                      <a:pt x="20048" y="4537"/>
                      <a:pt x="19448" y="167"/>
                      <a:pt x="137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4"/>
              <p:cNvSpPr/>
              <p:nvPr/>
            </p:nvSpPr>
            <p:spPr>
              <a:xfrm>
                <a:off x="7019153" y="872525"/>
                <a:ext cx="398929" cy="330772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6639" extrusionOk="0">
                    <a:moveTo>
                      <a:pt x="4169" y="0"/>
                    </a:moveTo>
                    <a:cubicBezTo>
                      <a:pt x="3008" y="0"/>
                      <a:pt x="1880" y="618"/>
                      <a:pt x="1268" y="1701"/>
                    </a:cubicBezTo>
                    <a:lnTo>
                      <a:pt x="1" y="3936"/>
                    </a:lnTo>
                    <a:lnTo>
                      <a:pt x="5972" y="6638"/>
                    </a:lnTo>
                    <a:lnTo>
                      <a:pt x="6972" y="5070"/>
                    </a:lnTo>
                    <a:cubicBezTo>
                      <a:pt x="8006" y="3402"/>
                      <a:pt x="7373" y="1201"/>
                      <a:pt x="5605" y="334"/>
                    </a:cubicBezTo>
                    <a:cubicBezTo>
                      <a:pt x="5143" y="108"/>
                      <a:pt x="4653" y="0"/>
                      <a:pt x="4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4"/>
              <p:cNvSpPr/>
              <p:nvPr/>
            </p:nvSpPr>
            <p:spPr>
              <a:xfrm>
                <a:off x="7019153" y="990503"/>
                <a:ext cx="345718" cy="212792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271" extrusionOk="0">
                    <a:moveTo>
                      <a:pt x="901" y="0"/>
                    </a:moveTo>
                    <a:lnTo>
                      <a:pt x="1" y="1568"/>
                    </a:lnTo>
                    <a:lnTo>
                      <a:pt x="5972" y="4270"/>
                    </a:lnTo>
                    <a:lnTo>
                      <a:pt x="6939" y="2736"/>
                    </a:lnTo>
                    <a:cubicBezTo>
                      <a:pt x="5738" y="1902"/>
                      <a:pt x="3737" y="768"/>
                      <a:pt x="901" y="0"/>
                    </a:cubicBezTo>
                    <a:close/>
                  </a:path>
                </a:pathLst>
              </a:custGeom>
              <a:solidFill>
                <a:srgbClr val="8FC6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4"/>
              <p:cNvSpPr/>
              <p:nvPr/>
            </p:nvSpPr>
            <p:spPr>
              <a:xfrm>
                <a:off x="6744934" y="1029514"/>
                <a:ext cx="737971" cy="347612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6977" extrusionOk="0">
                    <a:moveTo>
                      <a:pt x="2486" y="1"/>
                    </a:moveTo>
                    <a:cubicBezTo>
                      <a:pt x="1416" y="1"/>
                      <a:pt x="679" y="246"/>
                      <a:pt x="468" y="752"/>
                    </a:cubicBezTo>
                    <a:cubicBezTo>
                      <a:pt x="1" y="1953"/>
                      <a:pt x="2736" y="4121"/>
                      <a:pt x="6572" y="5655"/>
                    </a:cubicBezTo>
                    <a:cubicBezTo>
                      <a:pt x="8784" y="6521"/>
                      <a:pt x="10874" y="6976"/>
                      <a:pt x="12337" y="6976"/>
                    </a:cubicBezTo>
                    <a:cubicBezTo>
                      <a:pt x="13411" y="6976"/>
                      <a:pt x="14147" y="6731"/>
                      <a:pt x="14344" y="6222"/>
                    </a:cubicBezTo>
                    <a:cubicBezTo>
                      <a:pt x="14811" y="5055"/>
                      <a:pt x="12109" y="2853"/>
                      <a:pt x="8273" y="1352"/>
                    </a:cubicBezTo>
                    <a:cubicBezTo>
                      <a:pt x="6053" y="464"/>
                      <a:pt x="3956" y="1"/>
                      <a:pt x="24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4"/>
              <p:cNvSpPr/>
              <p:nvPr/>
            </p:nvSpPr>
            <p:spPr>
              <a:xfrm>
                <a:off x="7027473" y="1352809"/>
                <a:ext cx="192813" cy="302024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6062" extrusionOk="0">
                    <a:moveTo>
                      <a:pt x="601" y="0"/>
                    </a:moveTo>
                    <a:lnTo>
                      <a:pt x="67" y="4503"/>
                    </a:lnTo>
                    <a:cubicBezTo>
                      <a:pt x="0" y="5104"/>
                      <a:pt x="334" y="5671"/>
                      <a:pt x="901" y="5904"/>
                    </a:cubicBezTo>
                    <a:cubicBezTo>
                      <a:pt x="1154" y="6010"/>
                      <a:pt x="1410" y="6062"/>
                      <a:pt x="1668" y="6062"/>
                    </a:cubicBezTo>
                    <a:cubicBezTo>
                      <a:pt x="2228" y="6062"/>
                      <a:pt x="2799" y="5817"/>
                      <a:pt x="3370" y="5337"/>
                    </a:cubicBezTo>
                    <a:cubicBezTo>
                      <a:pt x="3703" y="5070"/>
                      <a:pt x="3870" y="4670"/>
                      <a:pt x="3837" y="4270"/>
                    </a:cubicBez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B1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7158753" y="1274688"/>
                <a:ext cx="103083" cy="1060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129" extrusionOk="0">
                    <a:moveTo>
                      <a:pt x="801" y="0"/>
                    </a:moveTo>
                    <a:lnTo>
                      <a:pt x="1" y="1735"/>
                    </a:lnTo>
                    <a:lnTo>
                      <a:pt x="534" y="2035"/>
                    </a:lnTo>
                    <a:cubicBezTo>
                      <a:pt x="660" y="2098"/>
                      <a:pt x="796" y="2128"/>
                      <a:pt x="931" y="2128"/>
                    </a:cubicBezTo>
                    <a:cubicBezTo>
                      <a:pt x="1223" y="2128"/>
                      <a:pt x="1509" y="1986"/>
                      <a:pt x="1669" y="1735"/>
                    </a:cubicBezTo>
                    <a:lnTo>
                      <a:pt x="1802" y="1501"/>
                    </a:lnTo>
                    <a:cubicBezTo>
                      <a:pt x="2069" y="1068"/>
                      <a:pt x="1902" y="534"/>
                      <a:pt x="1468" y="301"/>
                    </a:cubicBez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4B1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4"/>
              <p:cNvSpPr/>
              <p:nvPr/>
            </p:nvSpPr>
            <p:spPr>
              <a:xfrm>
                <a:off x="6944370" y="1146197"/>
                <a:ext cx="315825" cy="31149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6252" extrusionOk="0">
                    <a:moveTo>
                      <a:pt x="2425" y="1"/>
                    </a:moveTo>
                    <a:cubicBezTo>
                      <a:pt x="2003" y="1"/>
                      <a:pt x="1585" y="259"/>
                      <a:pt x="1435" y="678"/>
                    </a:cubicBezTo>
                    <a:lnTo>
                      <a:pt x="234" y="3480"/>
                    </a:lnTo>
                    <a:cubicBezTo>
                      <a:pt x="1" y="4648"/>
                      <a:pt x="701" y="5815"/>
                      <a:pt x="1835" y="6149"/>
                    </a:cubicBezTo>
                    <a:lnTo>
                      <a:pt x="1869" y="6149"/>
                    </a:lnTo>
                    <a:cubicBezTo>
                      <a:pt x="2099" y="6218"/>
                      <a:pt x="2333" y="6252"/>
                      <a:pt x="2564" y="6252"/>
                    </a:cubicBezTo>
                    <a:cubicBezTo>
                      <a:pt x="3334" y="6252"/>
                      <a:pt x="4067" y="5874"/>
                      <a:pt x="4504" y="5181"/>
                    </a:cubicBezTo>
                    <a:lnTo>
                      <a:pt x="5972" y="2846"/>
                    </a:lnTo>
                    <a:cubicBezTo>
                      <a:pt x="6338" y="2246"/>
                      <a:pt x="6105" y="1479"/>
                      <a:pt x="5505" y="1178"/>
                    </a:cubicBezTo>
                    <a:cubicBezTo>
                      <a:pt x="4571" y="745"/>
                      <a:pt x="3670" y="244"/>
                      <a:pt x="2569" y="11"/>
                    </a:cubicBezTo>
                    <a:cubicBezTo>
                      <a:pt x="2521" y="4"/>
                      <a:pt x="2473" y="1"/>
                      <a:pt x="2425" y="1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4"/>
              <p:cNvSpPr/>
              <p:nvPr/>
            </p:nvSpPr>
            <p:spPr>
              <a:xfrm>
                <a:off x="6784841" y="2404800"/>
                <a:ext cx="236059" cy="236059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4738" extrusionOk="0">
                    <a:moveTo>
                      <a:pt x="2369" y="0"/>
                    </a:moveTo>
                    <a:cubicBezTo>
                      <a:pt x="1068" y="0"/>
                      <a:pt x="0" y="1068"/>
                      <a:pt x="0" y="2369"/>
                    </a:cubicBezTo>
                    <a:cubicBezTo>
                      <a:pt x="0" y="3670"/>
                      <a:pt x="1068" y="4737"/>
                      <a:pt x="2369" y="4737"/>
                    </a:cubicBezTo>
                    <a:cubicBezTo>
                      <a:pt x="3670" y="4737"/>
                      <a:pt x="4737" y="3670"/>
                      <a:pt x="4737" y="2369"/>
                    </a:cubicBezTo>
                    <a:cubicBezTo>
                      <a:pt x="4737" y="1068"/>
                      <a:pt x="3670" y="0"/>
                      <a:pt x="2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4"/>
              <p:cNvSpPr/>
              <p:nvPr/>
            </p:nvSpPr>
            <p:spPr>
              <a:xfrm>
                <a:off x="6946014" y="2349946"/>
                <a:ext cx="289269" cy="287575"/>
              </a:xfrm>
              <a:custGeom>
                <a:avLst/>
                <a:gdLst/>
                <a:ahLst/>
                <a:cxnLst/>
                <a:rect l="l" t="t" r="r" b="b"/>
                <a:pathLst>
                  <a:path w="5806" h="5772" extrusionOk="0">
                    <a:moveTo>
                      <a:pt x="2903" y="1"/>
                    </a:moveTo>
                    <a:cubicBezTo>
                      <a:pt x="1302" y="1"/>
                      <a:pt x="1" y="1301"/>
                      <a:pt x="1" y="2903"/>
                    </a:cubicBezTo>
                    <a:cubicBezTo>
                      <a:pt x="1" y="4470"/>
                      <a:pt x="1302" y="5771"/>
                      <a:pt x="2903" y="5771"/>
                    </a:cubicBezTo>
                    <a:cubicBezTo>
                      <a:pt x="4504" y="5771"/>
                      <a:pt x="5805" y="4470"/>
                      <a:pt x="5805" y="2903"/>
                    </a:cubicBezTo>
                    <a:cubicBezTo>
                      <a:pt x="5805" y="1301"/>
                      <a:pt x="4504" y="1"/>
                      <a:pt x="29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4"/>
              <p:cNvSpPr/>
              <p:nvPr/>
            </p:nvSpPr>
            <p:spPr>
              <a:xfrm>
                <a:off x="7100611" y="2331363"/>
                <a:ext cx="152955" cy="120022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409" extrusionOk="0">
                    <a:moveTo>
                      <a:pt x="1209" y="0"/>
                    </a:moveTo>
                    <a:cubicBezTo>
                      <a:pt x="1161" y="0"/>
                      <a:pt x="1114" y="2"/>
                      <a:pt x="1068" y="7"/>
                    </a:cubicBezTo>
                    <a:cubicBezTo>
                      <a:pt x="667" y="40"/>
                      <a:pt x="300" y="173"/>
                      <a:pt x="0" y="507"/>
                    </a:cubicBezTo>
                    <a:cubicBezTo>
                      <a:pt x="300" y="841"/>
                      <a:pt x="534" y="1041"/>
                      <a:pt x="767" y="1207"/>
                    </a:cubicBezTo>
                    <a:cubicBezTo>
                      <a:pt x="968" y="1408"/>
                      <a:pt x="1168" y="1541"/>
                      <a:pt x="1334" y="1641"/>
                    </a:cubicBezTo>
                    <a:cubicBezTo>
                      <a:pt x="1535" y="1741"/>
                      <a:pt x="1701" y="1841"/>
                      <a:pt x="1935" y="1941"/>
                    </a:cubicBezTo>
                    <a:cubicBezTo>
                      <a:pt x="2168" y="2041"/>
                      <a:pt x="2402" y="2208"/>
                      <a:pt x="2836" y="2408"/>
                    </a:cubicBezTo>
                    <a:cubicBezTo>
                      <a:pt x="3069" y="2008"/>
                      <a:pt x="3069" y="1574"/>
                      <a:pt x="2936" y="1207"/>
                    </a:cubicBezTo>
                    <a:cubicBezTo>
                      <a:pt x="2802" y="807"/>
                      <a:pt x="2502" y="474"/>
                      <a:pt x="2168" y="273"/>
                    </a:cubicBezTo>
                    <a:cubicBezTo>
                      <a:pt x="1877" y="99"/>
                      <a:pt x="1535" y="0"/>
                      <a:pt x="12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>
                <a:off x="7383101" y="2278402"/>
                <a:ext cx="98101" cy="10816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171" extrusionOk="0">
                    <a:moveTo>
                      <a:pt x="1546" y="1"/>
                    </a:moveTo>
                    <a:cubicBezTo>
                      <a:pt x="1331" y="1"/>
                      <a:pt x="1152" y="38"/>
                      <a:pt x="1002" y="102"/>
                    </a:cubicBezTo>
                    <a:cubicBezTo>
                      <a:pt x="735" y="202"/>
                      <a:pt x="501" y="336"/>
                      <a:pt x="368" y="536"/>
                    </a:cubicBezTo>
                    <a:cubicBezTo>
                      <a:pt x="201" y="736"/>
                      <a:pt x="68" y="970"/>
                      <a:pt x="34" y="1236"/>
                    </a:cubicBezTo>
                    <a:cubicBezTo>
                      <a:pt x="1" y="1503"/>
                      <a:pt x="1" y="1803"/>
                      <a:pt x="168" y="2170"/>
                    </a:cubicBezTo>
                    <a:cubicBezTo>
                      <a:pt x="568" y="2137"/>
                      <a:pt x="835" y="2070"/>
                      <a:pt x="1035" y="1970"/>
                    </a:cubicBezTo>
                    <a:cubicBezTo>
                      <a:pt x="1268" y="1870"/>
                      <a:pt x="1435" y="1737"/>
                      <a:pt x="1569" y="1570"/>
                    </a:cubicBezTo>
                    <a:cubicBezTo>
                      <a:pt x="1702" y="1403"/>
                      <a:pt x="1802" y="1203"/>
                      <a:pt x="1869" y="970"/>
                    </a:cubicBezTo>
                    <a:cubicBezTo>
                      <a:pt x="1936" y="736"/>
                      <a:pt x="1969" y="436"/>
                      <a:pt x="1936" y="36"/>
                    </a:cubicBezTo>
                    <a:cubicBezTo>
                      <a:pt x="1794" y="12"/>
                      <a:pt x="1665" y="1"/>
                      <a:pt x="1546" y="1"/>
                    </a:cubicBezTo>
                    <a:close/>
                  </a:path>
                </a:pathLst>
              </a:custGeom>
              <a:solidFill>
                <a:srgbClr val="7A8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7444630" y="2396879"/>
                <a:ext cx="206116" cy="84399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694" extrusionOk="0">
                    <a:moveTo>
                      <a:pt x="2238" y="0"/>
                    </a:moveTo>
                    <a:cubicBezTo>
                      <a:pt x="2126" y="0"/>
                      <a:pt x="2014" y="9"/>
                      <a:pt x="1901" y="26"/>
                    </a:cubicBezTo>
                    <a:cubicBezTo>
                      <a:pt x="1434" y="59"/>
                      <a:pt x="1034" y="259"/>
                      <a:pt x="667" y="526"/>
                    </a:cubicBezTo>
                    <a:cubicBezTo>
                      <a:pt x="334" y="826"/>
                      <a:pt x="67" y="1193"/>
                      <a:pt x="0" y="1694"/>
                    </a:cubicBezTo>
                    <a:cubicBezTo>
                      <a:pt x="500" y="1694"/>
                      <a:pt x="867" y="1694"/>
                      <a:pt x="1201" y="1660"/>
                    </a:cubicBezTo>
                    <a:cubicBezTo>
                      <a:pt x="1501" y="1660"/>
                      <a:pt x="1801" y="1627"/>
                      <a:pt x="2102" y="1594"/>
                    </a:cubicBezTo>
                    <a:cubicBezTo>
                      <a:pt x="2368" y="1560"/>
                      <a:pt x="2669" y="1527"/>
                      <a:pt x="3002" y="1427"/>
                    </a:cubicBezTo>
                    <a:cubicBezTo>
                      <a:pt x="3302" y="1360"/>
                      <a:pt x="3669" y="1293"/>
                      <a:pt x="4136" y="1160"/>
                    </a:cubicBezTo>
                    <a:cubicBezTo>
                      <a:pt x="3970" y="693"/>
                      <a:pt x="3603" y="393"/>
                      <a:pt x="3202" y="193"/>
                    </a:cubicBezTo>
                    <a:cubicBezTo>
                      <a:pt x="2881" y="69"/>
                      <a:pt x="2559" y="0"/>
                      <a:pt x="2238" y="0"/>
                    </a:cubicBezTo>
                    <a:close/>
                  </a:path>
                </a:pathLst>
              </a:custGeom>
              <a:solidFill>
                <a:srgbClr val="529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7286745" y="2278253"/>
                <a:ext cx="109709" cy="151510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3041" extrusionOk="0">
                    <a:moveTo>
                      <a:pt x="463" y="1"/>
                    </a:moveTo>
                    <a:cubicBezTo>
                      <a:pt x="314" y="1"/>
                      <a:pt x="159" y="23"/>
                      <a:pt x="0" y="72"/>
                    </a:cubicBezTo>
                    <a:cubicBezTo>
                      <a:pt x="100" y="506"/>
                      <a:pt x="200" y="806"/>
                      <a:pt x="267" y="1039"/>
                    </a:cubicBezTo>
                    <a:cubicBezTo>
                      <a:pt x="334" y="1306"/>
                      <a:pt x="434" y="1506"/>
                      <a:pt x="534" y="1706"/>
                    </a:cubicBezTo>
                    <a:cubicBezTo>
                      <a:pt x="634" y="1907"/>
                      <a:pt x="767" y="2073"/>
                      <a:pt x="934" y="2273"/>
                    </a:cubicBezTo>
                    <a:cubicBezTo>
                      <a:pt x="1101" y="2507"/>
                      <a:pt x="1268" y="2707"/>
                      <a:pt x="1568" y="3041"/>
                    </a:cubicBezTo>
                    <a:cubicBezTo>
                      <a:pt x="1935" y="2774"/>
                      <a:pt x="2102" y="2407"/>
                      <a:pt x="2135" y="2040"/>
                    </a:cubicBezTo>
                    <a:cubicBezTo>
                      <a:pt x="2202" y="1673"/>
                      <a:pt x="2102" y="1273"/>
                      <a:pt x="1935" y="973"/>
                    </a:cubicBezTo>
                    <a:cubicBezTo>
                      <a:pt x="1768" y="639"/>
                      <a:pt x="1501" y="339"/>
                      <a:pt x="1168" y="172"/>
                    </a:cubicBezTo>
                    <a:cubicBezTo>
                      <a:pt x="957" y="66"/>
                      <a:pt x="719" y="1"/>
                      <a:pt x="4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7210269" y="2281441"/>
                <a:ext cx="126350" cy="131731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644" extrusionOk="0">
                    <a:moveTo>
                      <a:pt x="920" y="0"/>
                    </a:moveTo>
                    <a:cubicBezTo>
                      <a:pt x="582" y="0"/>
                      <a:pt x="256" y="87"/>
                      <a:pt x="1" y="341"/>
                    </a:cubicBezTo>
                    <a:lnTo>
                      <a:pt x="534" y="1142"/>
                    </a:lnTo>
                    <a:cubicBezTo>
                      <a:pt x="668" y="1342"/>
                      <a:pt x="768" y="1509"/>
                      <a:pt x="901" y="1642"/>
                    </a:cubicBezTo>
                    <a:cubicBezTo>
                      <a:pt x="1035" y="1776"/>
                      <a:pt x="1168" y="1909"/>
                      <a:pt x="1368" y="2043"/>
                    </a:cubicBezTo>
                    <a:cubicBezTo>
                      <a:pt x="1569" y="2209"/>
                      <a:pt x="1769" y="2376"/>
                      <a:pt x="2136" y="2643"/>
                    </a:cubicBezTo>
                    <a:cubicBezTo>
                      <a:pt x="2436" y="2376"/>
                      <a:pt x="2536" y="1976"/>
                      <a:pt x="2536" y="1576"/>
                    </a:cubicBezTo>
                    <a:cubicBezTo>
                      <a:pt x="2503" y="1209"/>
                      <a:pt x="2336" y="842"/>
                      <a:pt x="2069" y="542"/>
                    </a:cubicBezTo>
                    <a:cubicBezTo>
                      <a:pt x="1835" y="275"/>
                      <a:pt x="1468" y="75"/>
                      <a:pt x="1102" y="8"/>
                    </a:cubicBezTo>
                    <a:cubicBezTo>
                      <a:pt x="1041" y="3"/>
                      <a:pt x="980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7376474" y="2344566"/>
                <a:ext cx="119723" cy="101837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2044" extrusionOk="0">
                    <a:moveTo>
                      <a:pt x="1607" y="1"/>
                    </a:moveTo>
                    <a:cubicBezTo>
                      <a:pt x="1560" y="1"/>
                      <a:pt x="1514" y="3"/>
                      <a:pt x="1468" y="8"/>
                    </a:cubicBezTo>
                    <a:cubicBezTo>
                      <a:pt x="1135" y="8"/>
                      <a:pt x="868" y="109"/>
                      <a:pt x="634" y="309"/>
                    </a:cubicBezTo>
                    <a:cubicBezTo>
                      <a:pt x="401" y="475"/>
                      <a:pt x="201" y="742"/>
                      <a:pt x="101" y="1043"/>
                    </a:cubicBezTo>
                    <a:cubicBezTo>
                      <a:pt x="34" y="1343"/>
                      <a:pt x="0" y="1676"/>
                      <a:pt x="201" y="2043"/>
                    </a:cubicBezTo>
                    <a:cubicBezTo>
                      <a:pt x="601" y="1977"/>
                      <a:pt x="868" y="1910"/>
                      <a:pt x="1068" y="1843"/>
                    </a:cubicBezTo>
                    <a:cubicBezTo>
                      <a:pt x="1301" y="1776"/>
                      <a:pt x="1468" y="1676"/>
                      <a:pt x="1602" y="1576"/>
                    </a:cubicBezTo>
                    <a:cubicBezTo>
                      <a:pt x="1735" y="1476"/>
                      <a:pt x="1868" y="1309"/>
                      <a:pt x="2002" y="1143"/>
                    </a:cubicBezTo>
                    <a:cubicBezTo>
                      <a:pt x="2102" y="942"/>
                      <a:pt x="2235" y="709"/>
                      <a:pt x="2402" y="342"/>
                    </a:cubicBezTo>
                    <a:cubicBezTo>
                      <a:pt x="2147" y="87"/>
                      <a:pt x="1869" y="1"/>
                      <a:pt x="16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7429634" y="2354331"/>
                <a:ext cx="156293" cy="100392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015" extrusionOk="0">
                    <a:moveTo>
                      <a:pt x="1922" y="1"/>
                    </a:moveTo>
                    <a:cubicBezTo>
                      <a:pt x="1639" y="1"/>
                      <a:pt x="1360" y="50"/>
                      <a:pt x="1102" y="179"/>
                    </a:cubicBezTo>
                    <a:cubicBezTo>
                      <a:pt x="768" y="313"/>
                      <a:pt x="501" y="580"/>
                      <a:pt x="301" y="880"/>
                    </a:cubicBezTo>
                    <a:cubicBezTo>
                      <a:pt x="101" y="1180"/>
                      <a:pt x="1" y="1580"/>
                      <a:pt x="101" y="2014"/>
                    </a:cubicBezTo>
                    <a:cubicBezTo>
                      <a:pt x="535" y="1947"/>
                      <a:pt x="835" y="1914"/>
                      <a:pt x="1102" y="1847"/>
                    </a:cubicBezTo>
                    <a:cubicBezTo>
                      <a:pt x="1369" y="1781"/>
                      <a:pt x="1569" y="1714"/>
                      <a:pt x="1769" y="1614"/>
                    </a:cubicBezTo>
                    <a:cubicBezTo>
                      <a:pt x="1969" y="1547"/>
                      <a:pt x="2169" y="1414"/>
                      <a:pt x="2369" y="1247"/>
                    </a:cubicBezTo>
                    <a:cubicBezTo>
                      <a:pt x="2603" y="1080"/>
                      <a:pt x="2836" y="913"/>
                      <a:pt x="3136" y="613"/>
                    </a:cubicBezTo>
                    <a:cubicBezTo>
                      <a:pt x="2870" y="246"/>
                      <a:pt x="2536" y="79"/>
                      <a:pt x="2169" y="13"/>
                    </a:cubicBezTo>
                    <a:cubicBezTo>
                      <a:pt x="2087" y="5"/>
                      <a:pt x="2004" y="1"/>
                      <a:pt x="1922" y="1"/>
                    </a:cubicBezTo>
                    <a:close/>
                  </a:path>
                </a:pathLst>
              </a:custGeom>
              <a:solidFill>
                <a:srgbClr val="4476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4"/>
              <p:cNvSpPr/>
              <p:nvPr/>
            </p:nvSpPr>
            <p:spPr>
              <a:xfrm>
                <a:off x="7343243" y="2236950"/>
                <a:ext cx="79816" cy="132976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2669" extrusionOk="0">
                    <a:moveTo>
                      <a:pt x="634" y="0"/>
                    </a:moveTo>
                    <a:cubicBezTo>
                      <a:pt x="367" y="300"/>
                      <a:pt x="234" y="534"/>
                      <a:pt x="134" y="734"/>
                    </a:cubicBezTo>
                    <a:cubicBezTo>
                      <a:pt x="34" y="968"/>
                      <a:pt x="0" y="1134"/>
                      <a:pt x="0" y="1335"/>
                    </a:cubicBezTo>
                    <a:cubicBezTo>
                      <a:pt x="0" y="1535"/>
                      <a:pt x="67" y="1735"/>
                      <a:pt x="167" y="1968"/>
                    </a:cubicBezTo>
                    <a:cubicBezTo>
                      <a:pt x="267" y="2168"/>
                      <a:pt x="401" y="2369"/>
                      <a:pt x="667" y="2669"/>
                    </a:cubicBezTo>
                    <a:cubicBezTo>
                      <a:pt x="1034" y="2569"/>
                      <a:pt x="1268" y="2302"/>
                      <a:pt x="1401" y="2068"/>
                    </a:cubicBezTo>
                    <a:cubicBezTo>
                      <a:pt x="1535" y="1835"/>
                      <a:pt x="1601" y="1568"/>
                      <a:pt x="1601" y="1335"/>
                    </a:cubicBezTo>
                    <a:cubicBezTo>
                      <a:pt x="1601" y="1101"/>
                      <a:pt x="1535" y="834"/>
                      <a:pt x="1401" y="601"/>
                    </a:cubicBezTo>
                    <a:cubicBezTo>
                      <a:pt x="1235" y="367"/>
                      <a:pt x="1034" y="134"/>
                      <a:pt x="6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4"/>
              <p:cNvSpPr/>
              <p:nvPr/>
            </p:nvSpPr>
            <p:spPr>
              <a:xfrm>
                <a:off x="7190340" y="2323441"/>
                <a:ext cx="104727" cy="102983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2067" extrusionOk="0">
                    <a:moveTo>
                      <a:pt x="687" y="1"/>
                    </a:moveTo>
                    <a:cubicBezTo>
                      <a:pt x="466" y="1"/>
                      <a:pt x="233" y="59"/>
                      <a:pt x="0" y="199"/>
                    </a:cubicBezTo>
                    <a:cubicBezTo>
                      <a:pt x="101" y="599"/>
                      <a:pt x="134" y="833"/>
                      <a:pt x="234" y="1066"/>
                    </a:cubicBezTo>
                    <a:cubicBezTo>
                      <a:pt x="301" y="1266"/>
                      <a:pt x="401" y="1400"/>
                      <a:pt x="534" y="1567"/>
                    </a:cubicBezTo>
                    <a:cubicBezTo>
                      <a:pt x="668" y="1700"/>
                      <a:pt x="834" y="1800"/>
                      <a:pt x="1035" y="1900"/>
                    </a:cubicBezTo>
                    <a:cubicBezTo>
                      <a:pt x="1268" y="2000"/>
                      <a:pt x="1535" y="2067"/>
                      <a:pt x="1935" y="2067"/>
                    </a:cubicBezTo>
                    <a:cubicBezTo>
                      <a:pt x="2102" y="1700"/>
                      <a:pt x="2102" y="1400"/>
                      <a:pt x="2035" y="1133"/>
                    </a:cubicBezTo>
                    <a:cubicBezTo>
                      <a:pt x="2002" y="899"/>
                      <a:pt x="1868" y="633"/>
                      <a:pt x="1668" y="466"/>
                    </a:cubicBezTo>
                    <a:cubicBezTo>
                      <a:pt x="1502" y="266"/>
                      <a:pt x="1268" y="99"/>
                      <a:pt x="968" y="32"/>
                    </a:cubicBezTo>
                    <a:cubicBezTo>
                      <a:pt x="877" y="12"/>
                      <a:pt x="783" y="1"/>
                      <a:pt x="6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4"/>
              <p:cNvSpPr/>
              <p:nvPr/>
            </p:nvSpPr>
            <p:spPr>
              <a:xfrm>
                <a:off x="7123878" y="2389555"/>
                <a:ext cx="520197" cy="158236"/>
              </a:xfrm>
              <a:custGeom>
                <a:avLst/>
                <a:gdLst/>
                <a:ahLst/>
                <a:cxnLst/>
                <a:rect l="l" t="t" r="r" b="b"/>
                <a:pathLst>
                  <a:path w="10441" h="3176" extrusionOk="0">
                    <a:moveTo>
                      <a:pt x="4045" y="1"/>
                    </a:moveTo>
                    <a:cubicBezTo>
                      <a:pt x="2400" y="1"/>
                      <a:pt x="2369" y="1240"/>
                      <a:pt x="2369" y="1240"/>
                    </a:cubicBezTo>
                    <a:cubicBezTo>
                      <a:pt x="2369" y="1240"/>
                      <a:pt x="2153" y="846"/>
                      <a:pt x="1657" y="846"/>
                    </a:cubicBezTo>
                    <a:cubicBezTo>
                      <a:pt x="1477" y="846"/>
                      <a:pt x="1259" y="898"/>
                      <a:pt x="1001" y="1040"/>
                    </a:cubicBezTo>
                    <a:cubicBezTo>
                      <a:pt x="0" y="1574"/>
                      <a:pt x="367" y="3175"/>
                      <a:pt x="367" y="3175"/>
                    </a:cubicBezTo>
                    <a:lnTo>
                      <a:pt x="10441" y="3175"/>
                    </a:lnTo>
                    <a:cubicBezTo>
                      <a:pt x="10060" y="1832"/>
                      <a:pt x="9291" y="1495"/>
                      <a:pt x="8615" y="1495"/>
                    </a:cubicBezTo>
                    <a:cubicBezTo>
                      <a:pt x="7930" y="1495"/>
                      <a:pt x="7339" y="1841"/>
                      <a:pt x="7339" y="1841"/>
                    </a:cubicBezTo>
                    <a:cubicBezTo>
                      <a:pt x="7339" y="1841"/>
                      <a:pt x="6071" y="106"/>
                      <a:pt x="4237" y="6"/>
                    </a:cubicBezTo>
                    <a:cubicBezTo>
                      <a:pt x="4170" y="2"/>
                      <a:pt x="4106" y="1"/>
                      <a:pt x="40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4"/>
              <p:cNvSpPr/>
              <p:nvPr/>
            </p:nvSpPr>
            <p:spPr>
              <a:xfrm>
                <a:off x="7140469" y="2441071"/>
                <a:ext cx="455427" cy="106720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2142" extrusionOk="0">
                    <a:moveTo>
                      <a:pt x="3703" y="0"/>
                    </a:moveTo>
                    <a:cubicBezTo>
                      <a:pt x="2654" y="0"/>
                      <a:pt x="2261" y="494"/>
                      <a:pt x="2136" y="840"/>
                    </a:cubicBezTo>
                    <a:cubicBezTo>
                      <a:pt x="2087" y="938"/>
                      <a:pt x="1984" y="1000"/>
                      <a:pt x="1881" y="1000"/>
                    </a:cubicBezTo>
                    <a:cubicBezTo>
                      <a:pt x="1843" y="1000"/>
                      <a:pt x="1804" y="991"/>
                      <a:pt x="1769" y="974"/>
                    </a:cubicBezTo>
                    <a:cubicBezTo>
                      <a:pt x="1648" y="904"/>
                      <a:pt x="1499" y="844"/>
                      <a:pt x="1310" y="844"/>
                    </a:cubicBezTo>
                    <a:cubicBezTo>
                      <a:pt x="1135" y="844"/>
                      <a:pt x="925" y="896"/>
                      <a:pt x="668" y="1040"/>
                    </a:cubicBezTo>
                    <a:cubicBezTo>
                      <a:pt x="268" y="1240"/>
                      <a:pt x="101" y="1641"/>
                      <a:pt x="1" y="2041"/>
                    </a:cubicBezTo>
                    <a:cubicBezTo>
                      <a:pt x="34" y="2108"/>
                      <a:pt x="34" y="2141"/>
                      <a:pt x="34" y="2141"/>
                    </a:cubicBezTo>
                    <a:lnTo>
                      <a:pt x="8740" y="2141"/>
                    </a:lnTo>
                    <a:cubicBezTo>
                      <a:pt x="9074" y="2141"/>
                      <a:pt x="9141" y="1674"/>
                      <a:pt x="8840" y="1574"/>
                    </a:cubicBezTo>
                    <a:cubicBezTo>
                      <a:pt x="8654" y="1521"/>
                      <a:pt x="8467" y="1499"/>
                      <a:pt x="8286" y="1499"/>
                    </a:cubicBezTo>
                    <a:cubicBezTo>
                      <a:pt x="8016" y="1499"/>
                      <a:pt x="7760" y="1547"/>
                      <a:pt x="7539" y="1607"/>
                    </a:cubicBezTo>
                    <a:cubicBezTo>
                      <a:pt x="7452" y="1633"/>
                      <a:pt x="7363" y="1646"/>
                      <a:pt x="7274" y="1646"/>
                    </a:cubicBezTo>
                    <a:cubicBezTo>
                      <a:pt x="7023" y="1646"/>
                      <a:pt x="6778" y="1546"/>
                      <a:pt x="6605" y="1374"/>
                    </a:cubicBezTo>
                    <a:cubicBezTo>
                      <a:pt x="6072" y="840"/>
                      <a:pt x="5104" y="73"/>
                      <a:pt x="3904" y="6"/>
                    </a:cubicBezTo>
                    <a:cubicBezTo>
                      <a:pt x="3834" y="2"/>
                      <a:pt x="3768" y="0"/>
                      <a:pt x="37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4"/>
              <p:cNvSpPr/>
              <p:nvPr/>
            </p:nvSpPr>
            <p:spPr>
              <a:xfrm>
                <a:off x="6542209" y="2524473"/>
                <a:ext cx="1273065" cy="511378"/>
              </a:xfrm>
              <a:custGeom>
                <a:avLst/>
                <a:gdLst/>
                <a:ahLst/>
                <a:cxnLst/>
                <a:rect l="l" t="t" r="r" b="b"/>
                <a:pathLst>
                  <a:path w="25552" h="10264" extrusionOk="0">
                    <a:moveTo>
                      <a:pt x="25085" y="0"/>
                    </a:moveTo>
                    <a:lnTo>
                      <a:pt x="0" y="667"/>
                    </a:lnTo>
                    <a:lnTo>
                      <a:pt x="634" y="5371"/>
                    </a:lnTo>
                    <a:cubicBezTo>
                      <a:pt x="1012" y="8203"/>
                      <a:pt x="3408" y="10263"/>
                      <a:pt x="6199" y="10263"/>
                    </a:cubicBezTo>
                    <a:cubicBezTo>
                      <a:pt x="6366" y="10263"/>
                      <a:pt x="6535" y="10256"/>
                      <a:pt x="6705" y="10241"/>
                    </a:cubicBezTo>
                    <a:lnTo>
                      <a:pt x="20181" y="9073"/>
                    </a:lnTo>
                    <a:cubicBezTo>
                      <a:pt x="23283" y="8806"/>
                      <a:pt x="25552" y="6104"/>
                      <a:pt x="25318" y="3036"/>
                    </a:cubicBezTo>
                    <a:lnTo>
                      <a:pt x="250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4"/>
              <p:cNvSpPr/>
              <p:nvPr/>
            </p:nvSpPr>
            <p:spPr>
              <a:xfrm>
                <a:off x="6926086" y="2522779"/>
                <a:ext cx="890876" cy="495335"/>
              </a:xfrm>
              <a:custGeom>
                <a:avLst/>
                <a:gdLst/>
                <a:ahLst/>
                <a:cxnLst/>
                <a:rect l="l" t="t" r="r" b="b"/>
                <a:pathLst>
                  <a:path w="17881" h="9942" extrusionOk="0">
                    <a:moveTo>
                      <a:pt x="17380" y="1"/>
                    </a:moveTo>
                    <a:lnTo>
                      <a:pt x="1" y="501"/>
                    </a:lnTo>
                    <a:lnTo>
                      <a:pt x="568" y="5438"/>
                    </a:lnTo>
                    <a:cubicBezTo>
                      <a:pt x="768" y="7306"/>
                      <a:pt x="1635" y="8907"/>
                      <a:pt x="2836" y="9941"/>
                    </a:cubicBezTo>
                    <a:lnTo>
                      <a:pt x="12476" y="9107"/>
                    </a:lnTo>
                    <a:cubicBezTo>
                      <a:pt x="15578" y="8840"/>
                      <a:pt x="17880" y="6138"/>
                      <a:pt x="17613" y="3036"/>
                    </a:cubicBezTo>
                    <a:lnTo>
                      <a:pt x="173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4"/>
              <p:cNvSpPr/>
              <p:nvPr/>
            </p:nvSpPr>
            <p:spPr>
              <a:xfrm>
                <a:off x="7295016" y="1563855"/>
                <a:ext cx="556816" cy="744597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14945" extrusionOk="0">
                    <a:moveTo>
                      <a:pt x="1902" y="1"/>
                    </a:moveTo>
                    <a:lnTo>
                      <a:pt x="1" y="8907"/>
                    </a:lnTo>
                    <a:lnTo>
                      <a:pt x="4638" y="14945"/>
                    </a:lnTo>
                    <a:lnTo>
                      <a:pt x="11176" y="13677"/>
                    </a:lnTo>
                    <a:cubicBezTo>
                      <a:pt x="11176" y="13677"/>
                      <a:pt x="8107" y="2369"/>
                      <a:pt x="19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4"/>
              <p:cNvSpPr/>
              <p:nvPr/>
            </p:nvSpPr>
            <p:spPr>
              <a:xfrm>
                <a:off x="7449613" y="2065762"/>
                <a:ext cx="420502" cy="420502"/>
              </a:xfrm>
              <a:custGeom>
                <a:avLst/>
                <a:gdLst/>
                <a:ahLst/>
                <a:cxnLst/>
                <a:rect l="l" t="t" r="r" b="b"/>
                <a:pathLst>
                  <a:path w="8440" h="8440" extrusionOk="0">
                    <a:moveTo>
                      <a:pt x="4237" y="0"/>
                    </a:moveTo>
                    <a:cubicBezTo>
                      <a:pt x="1902" y="0"/>
                      <a:pt x="0" y="1902"/>
                      <a:pt x="0" y="4237"/>
                    </a:cubicBezTo>
                    <a:cubicBezTo>
                      <a:pt x="0" y="6538"/>
                      <a:pt x="1902" y="8440"/>
                      <a:pt x="4237" y="8440"/>
                    </a:cubicBezTo>
                    <a:cubicBezTo>
                      <a:pt x="6572" y="8440"/>
                      <a:pt x="8440" y="6538"/>
                      <a:pt x="8440" y="4237"/>
                    </a:cubicBezTo>
                    <a:cubicBezTo>
                      <a:pt x="8440" y="1902"/>
                      <a:pt x="6572" y="0"/>
                      <a:pt x="42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4"/>
              <p:cNvSpPr/>
              <p:nvPr/>
            </p:nvSpPr>
            <p:spPr>
              <a:xfrm>
                <a:off x="7049096" y="2216971"/>
                <a:ext cx="734583" cy="839908"/>
              </a:xfrm>
              <a:custGeom>
                <a:avLst/>
                <a:gdLst/>
                <a:ahLst/>
                <a:cxnLst/>
                <a:rect l="l" t="t" r="r" b="b"/>
                <a:pathLst>
                  <a:path w="14744" h="16858" extrusionOk="0">
                    <a:moveTo>
                      <a:pt x="11917" y="1"/>
                    </a:moveTo>
                    <a:cubicBezTo>
                      <a:pt x="11775" y="1"/>
                      <a:pt x="11627" y="12"/>
                      <a:pt x="11475" y="34"/>
                    </a:cubicBezTo>
                    <a:cubicBezTo>
                      <a:pt x="10474" y="168"/>
                      <a:pt x="9574" y="835"/>
                      <a:pt x="9073" y="1702"/>
                    </a:cubicBezTo>
                    <a:lnTo>
                      <a:pt x="4937" y="9074"/>
                    </a:lnTo>
                    <a:cubicBezTo>
                      <a:pt x="4937" y="9074"/>
                      <a:pt x="2602" y="10609"/>
                      <a:pt x="1535" y="11743"/>
                    </a:cubicBezTo>
                    <a:cubicBezTo>
                      <a:pt x="967" y="12343"/>
                      <a:pt x="534" y="13110"/>
                      <a:pt x="234" y="13711"/>
                    </a:cubicBezTo>
                    <a:cubicBezTo>
                      <a:pt x="0" y="14178"/>
                      <a:pt x="367" y="14745"/>
                      <a:pt x="901" y="14745"/>
                    </a:cubicBezTo>
                    <a:cubicBezTo>
                      <a:pt x="1068" y="14745"/>
                      <a:pt x="3135" y="12644"/>
                      <a:pt x="3136" y="12643"/>
                    </a:cubicBezTo>
                    <a:lnTo>
                      <a:pt x="3136" y="12643"/>
                    </a:lnTo>
                    <a:cubicBezTo>
                      <a:pt x="3136" y="12644"/>
                      <a:pt x="3169" y="14311"/>
                      <a:pt x="2569" y="15712"/>
                    </a:cubicBezTo>
                    <a:cubicBezTo>
                      <a:pt x="2335" y="16213"/>
                      <a:pt x="2635" y="16813"/>
                      <a:pt x="3202" y="16846"/>
                    </a:cubicBezTo>
                    <a:cubicBezTo>
                      <a:pt x="3260" y="16854"/>
                      <a:pt x="3320" y="16858"/>
                      <a:pt x="3384" y="16858"/>
                    </a:cubicBezTo>
                    <a:cubicBezTo>
                      <a:pt x="3614" y="16858"/>
                      <a:pt x="3882" y="16803"/>
                      <a:pt x="4170" y="16646"/>
                    </a:cubicBezTo>
                    <a:cubicBezTo>
                      <a:pt x="4170" y="16646"/>
                      <a:pt x="4440" y="16742"/>
                      <a:pt x="4884" y="16742"/>
                    </a:cubicBezTo>
                    <a:cubicBezTo>
                      <a:pt x="5306" y="16742"/>
                      <a:pt x="5886" y="16655"/>
                      <a:pt x="6538" y="16313"/>
                    </a:cubicBezTo>
                    <a:cubicBezTo>
                      <a:pt x="7606" y="15779"/>
                      <a:pt x="8006" y="12410"/>
                      <a:pt x="8139" y="11042"/>
                    </a:cubicBezTo>
                    <a:cubicBezTo>
                      <a:pt x="8173" y="10642"/>
                      <a:pt x="8339" y="10275"/>
                      <a:pt x="8606" y="10008"/>
                    </a:cubicBezTo>
                    <a:lnTo>
                      <a:pt x="13543" y="4904"/>
                    </a:lnTo>
                    <a:cubicBezTo>
                      <a:pt x="14644" y="3770"/>
                      <a:pt x="14744" y="1936"/>
                      <a:pt x="13677" y="768"/>
                    </a:cubicBezTo>
                    <a:cubicBezTo>
                      <a:pt x="13205" y="269"/>
                      <a:pt x="12619" y="1"/>
                      <a:pt x="11917" y="1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6" name="Google Shape;936;p44"/>
            <p:cNvSpPr/>
            <p:nvPr/>
          </p:nvSpPr>
          <p:spPr>
            <a:xfrm>
              <a:off x="5534087" y="1652572"/>
              <a:ext cx="99745" cy="147076"/>
            </a:xfrm>
            <a:custGeom>
              <a:avLst/>
              <a:gdLst/>
              <a:ahLst/>
              <a:cxnLst/>
              <a:rect l="l" t="t" r="r" b="b"/>
              <a:pathLst>
                <a:path w="2002" h="2952" extrusionOk="0">
                  <a:moveTo>
                    <a:pt x="790" y="0"/>
                  </a:moveTo>
                  <a:cubicBezTo>
                    <a:pt x="728" y="0"/>
                    <a:pt x="664" y="8"/>
                    <a:pt x="601" y="26"/>
                  </a:cubicBezTo>
                  <a:cubicBezTo>
                    <a:pt x="234" y="126"/>
                    <a:pt x="0" y="493"/>
                    <a:pt x="134" y="860"/>
                  </a:cubicBezTo>
                  <a:lnTo>
                    <a:pt x="567" y="2428"/>
                  </a:lnTo>
                  <a:cubicBezTo>
                    <a:pt x="652" y="2737"/>
                    <a:pt x="949" y="2951"/>
                    <a:pt x="1260" y="2951"/>
                  </a:cubicBezTo>
                  <a:cubicBezTo>
                    <a:pt x="1318" y="2951"/>
                    <a:pt x="1377" y="2944"/>
                    <a:pt x="1435" y="2928"/>
                  </a:cubicBezTo>
                  <a:cubicBezTo>
                    <a:pt x="1802" y="2794"/>
                    <a:pt x="2002" y="2428"/>
                    <a:pt x="1902" y="2061"/>
                  </a:cubicBezTo>
                  <a:lnTo>
                    <a:pt x="1435" y="493"/>
                  </a:lnTo>
                  <a:cubicBezTo>
                    <a:pt x="1352" y="190"/>
                    <a:pt x="1087" y="0"/>
                    <a:pt x="790" y="0"/>
                  </a:cubicBezTo>
                  <a:close/>
                </a:path>
              </a:pathLst>
            </a:custGeom>
            <a:solidFill>
              <a:srgbClr val="824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44"/>
          <p:cNvGrpSpPr/>
          <p:nvPr/>
        </p:nvGrpSpPr>
        <p:grpSpPr>
          <a:xfrm flipH="1">
            <a:off x="8121075" y="2875975"/>
            <a:ext cx="467000" cy="431100"/>
            <a:chOff x="1849650" y="1202325"/>
            <a:chExt cx="467000" cy="431100"/>
          </a:xfrm>
        </p:grpSpPr>
        <p:sp>
          <p:nvSpPr>
            <p:cNvPr id="938" name="Google Shape;938;p44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5DAB7-CE05-244B-5119-D3B5B9591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622" y="1212436"/>
            <a:ext cx="7717500" cy="3416400"/>
          </a:xfrm>
        </p:spPr>
        <p:txBody>
          <a:bodyPr/>
          <a:lstStyle/>
          <a:p>
            <a:pPr marL="152400" indent="0">
              <a:buNone/>
            </a:pPr>
            <a:r>
              <a:rPr lang="en-US">
                <a:latin typeface="+mn-lt"/>
              </a:rPr>
              <a:t>Free Version – Ads - $465 of profit per month per 1000 users</a:t>
            </a:r>
            <a:br>
              <a:rPr lang="en-US">
                <a:latin typeface="+mn-lt"/>
              </a:rPr>
            </a:br>
            <a:br>
              <a:rPr lang="en-US">
                <a:latin typeface="+mn-lt"/>
              </a:rPr>
            </a:br>
            <a:r>
              <a:rPr lang="en-US">
                <a:latin typeface="+mn-lt"/>
              </a:rPr>
              <a:t>Basic Version – Monthly Plan costs $6.50 to make – sells at $7- $500 of profit per month per 1000 users</a:t>
            </a:r>
          </a:p>
          <a:p>
            <a:pPr marL="152400" indent="0">
              <a:buNone/>
            </a:pPr>
            <a:endParaRPr lang="en-US">
              <a:latin typeface="+mn-lt"/>
            </a:endParaRPr>
          </a:p>
          <a:p>
            <a:pPr marL="152400" indent="0">
              <a:buNone/>
            </a:pPr>
            <a:r>
              <a:rPr lang="en-US">
                <a:latin typeface="+mn-lt"/>
              </a:rPr>
              <a:t>Pro Version – Monthly Plan costs $7.40 to make – sells at $12 - $4600 of profit per month per 1000 users</a:t>
            </a:r>
          </a:p>
          <a:p>
            <a:pPr marL="152400" indent="0">
              <a:buNone/>
            </a:pPr>
            <a:endParaRPr lang="en-US">
              <a:latin typeface="+mn-lt"/>
            </a:endParaRPr>
          </a:p>
          <a:p>
            <a:pPr marL="152400" indent="0">
              <a:buNone/>
            </a:pPr>
            <a:r>
              <a:rPr lang="en-US">
                <a:latin typeface="+mn-lt"/>
              </a:rPr>
              <a:t>Enterprise Version – Variable Income</a:t>
            </a:r>
          </a:p>
          <a:p>
            <a:pPr marL="152400" indent="0">
              <a:buNone/>
            </a:pPr>
            <a:endParaRPr lang="en-US">
              <a:latin typeface="+mn-lt"/>
            </a:endParaRPr>
          </a:p>
          <a:p>
            <a:pPr marL="152400" indent="0">
              <a:buNone/>
            </a:pPr>
            <a:r>
              <a:rPr lang="en-US">
                <a:latin typeface="+mn-lt"/>
              </a:rPr>
              <a:t>Partnerships with other companies – Variable income</a:t>
            </a:r>
          </a:p>
          <a:p>
            <a:pPr marL="152400" indent="0">
              <a:buNone/>
            </a:pPr>
            <a:endParaRPr lang="en-US">
              <a:latin typeface="+mn-lt"/>
            </a:endParaRPr>
          </a:p>
          <a:p>
            <a:pPr marL="152400" indent="0">
              <a:buNone/>
            </a:pPr>
            <a:br>
              <a:rPr lang="en-US">
                <a:latin typeface="+mn-lt"/>
              </a:rPr>
            </a:br>
            <a:br>
              <a:rPr lang="en-US">
                <a:latin typeface="+mn-lt"/>
              </a:rPr>
            </a:br>
            <a:br>
              <a:rPr lang="en-US">
                <a:latin typeface="+mn-lt"/>
              </a:rPr>
            </a:br>
            <a:r>
              <a:rPr lang="en-US">
                <a:latin typeface="+mn-lt"/>
              </a:rPr>
              <a:t>Estimated Yearly Profit between 12-24 months: $92 600</a:t>
            </a:r>
            <a:br>
              <a:rPr lang="en-US"/>
            </a:br>
            <a:br>
              <a:rPr lang="en-US"/>
            </a:br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1A3B5-9C83-7A47-4F21-CF63122D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22" y="514664"/>
            <a:ext cx="7717500" cy="572700"/>
          </a:xfrm>
        </p:spPr>
        <p:txBody>
          <a:bodyPr/>
          <a:lstStyle/>
          <a:p>
            <a:r>
              <a:rPr lang="en-US"/>
              <a:t>Revenue Streams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627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3626-CF41-0943-92F6-FBD5E100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C3C1B-265B-E84D-9D39-2FC56B71E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3362" y="1608425"/>
            <a:ext cx="3858900" cy="2516100"/>
          </a:xfrm>
        </p:spPr>
        <p:txBody>
          <a:bodyPr/>
          <a:lstStyle/>
          <a:p>
            <a:r>
              <a:rPr lang="en-AU" sz="1800" dirty="0">
                <a:effectLst/>
                <a:latin typeface="Arial"/>
              </a:rPr>
              <a:t>Reduces water consumption up to 52% </a:t>
            </a:r>
            <a:r>
              <a:rPr lang="en-AU" sz="1000" dirty="0">
                <a:effectLst/>
                <a:latin typeface="Arial"/>
              </a:rPr>
              <a:t>(CQU, 2002)</a:t>
            </a:r>
          </a:p>
          <a:p>
            <a:r>
              <a:rPr lang="en-AU" sz="1800" dirty="0">
                <a:effectLst/>
                <a:latin typeface="Arial"/>
              </a:rPr>
              <a:t>Supports </a:t>
            </a:r>
            <a:r>
              <a:rPr lang="en-US" sz="1800" dirty="0">
                <a:effectLst/>
                <a:latin typeface="Arial"/>
              </a:rPr>
              <a:t>climate-smart agriculture</a:t>
            </a:r>
            <a:endParaRPr lang="en-AU" sz="1800">
              <a:effectLst/>
              <a:latin typeface="Arial"/>
            </a:endParaRPr>
          </a:p>
          <a:p>
            <a:r>
              <a:rPr lang="en-US" sz="1800" dirty="0">
                <a:latin typeface="Arial"/>
              </a:rPr>
              <a:t>R</a:t>
            </a:r>
            <a:r>
              <a:rPr lang="en-US" sz="1800" dirty="0">
                <a:effectLst/>
                <a:latin typeface="Arial"/>
              </a:rPr>
              <a:t>educes strain on freshwater resources</a:t>
            </a:r>
            <a:r>
              <a:rPr lang="en-AU" sz="1800" dirty="0">
                <a:effectLst/>
                <a:latin typeface="Arial"/>
              </a:rPr>
              <a:t>.</a:t>
            </a:r>
            <a:endParaRPr lang="en-AU" sz="1000" dirty="0">
              <a:effectLst/>
              <a:latin typeface="Arial"/>
            </a:endParaRP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5055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A84E3-EE01-8B85-C351-E33B9407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2" y="469565"/>
            <a:ext cx="6000624" cy="230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1D7DF-E9F5-601B-8CC5-FBE4B5D5D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42" y="2691086"/>
            <a:ext cx="4223084" cy="21096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04C5C84-DC82-C940-8A0D-FE22B61CE071}"/>
              </a:ext>
            </a:extLst>
          </p:cNvPr>
          <p:cNvSpPr txBox="1">
            <a:spLocks/>
          </p:cNvSpPr>
          <p:nvPr/>
        </p:nvSpPr>
        <p:spPr>
          <a:xfrm>
            <a:off x="6166008" y="1608914"/>
            <a:ext cx="38589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3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-US"/>
              <a:t>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BC231-B682-031A-A7CD-E30AE51FAD55}"/>
              </a:ext>
            </a:extLst>
          </p:cNvPr>
          <p:cNvSpPr txBox="1"/>
          <p:nvPr/>
        </p:nvSpPr>
        <p:spPr>
          <a:xfrm>
            <a:off x="1790308" y="3208155"/>
            <a:ext cx="3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We conducted a survey that involved engineers, farmers, gardeners, computer scientists and other experts. </a:t>
            </a:r>
            <a:endParaRPr lang="en-AU" sz="1200"/>
          </a:p>
        </p:txBody>
      </p:sp>
    </p:spTree>
    <p:extLst>
      <p:ext uri="{BB962C8B-B14F-4D97-AF65-F5344CB8AC3E}">
        <p14:creationId xmlns:p14="http://schemas.microsoft.com/office/powerpoint/2010/main" val="215791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-20250330-120557~2">
            <a:hlinkClick r:id="" action="ppaction://media"/>
            <a:extLst>
              <a:ext uri="{FF2B5EF4-FFF2-40B4-BE49-F238E27FC236}">
                <a16:creationId xmlns:a16="http://schemas.microsoft.com/office/drawing/2014/main" id="{2C1FF573-1E83-1E59-B52E-07FFB12C1B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7019" y="44251"/>
            <a:ext cx="2293496" cy="5098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264660-AA19-23E1-38E1-F932BA242B0C}"/>
              </a:ext>
            </a:extLst>
          </p:cNvPr>
          <p:cNvSpPr txBox="1"/>
          <p:nvPr/>
        </p:nvSpPr>
        <p:spPr>
          <a:xfrm>
            <a:off x="477644" y="445078"/>
            <a:ext cx="537673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dirty="0"/>
              <a:t>QUESTIONS?</a:t>
            </a: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EF8B88D-B949-1682-36FD-EBB81DD8D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720" y="1967696"/>
            <a:ext cx="2300469" cy="2300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3D2B1-4A9C-5347-10BA-F6A3122F387E}"/>
              </a:ext>
            </a:extLst>
          </p:cNvPr>
          <p:cNvSpPr txBox="1"/>
          <p:nvPr/>
        </p:nvSpPr>
        <p:spPr>
          <a:xfrm>
            <a:off x="2163620" y="1566752"/>
            <a:ext cx="22909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Download Our App APK:</a:t>
            </a:r>
          </a:p>
        </p:txBody>
      </p:sp>
    </p:spTree>
    <p:extLst>
      <p:ext uri="{BB962C8B-B14F-4D97-AF65-F5344CB8AC3E}">
        <p14:creationId xmlns:p14="http://schemas.microsoft.com/office/powerpoint/2010/main" val="23615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1"/>
          <p:cNvSpPr txBox="1">
            <a:spLocks noGrp="1"/>
          </p:cNvSpPr>
          <p:nvPr>
            <p:ph type="title"/>
          </p:nvPr>
        </p:nvSpPr>
        <p:spPr>
          <a:xfrm>
            <a:off x="4571825" y="445025"/>
            <a:ext cx="38589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1230" name="Google Shape;1230;p51"/>
          <p:cNvSpPr txBox="1">
            <a:spLocks noGrp="1"/>
          </p:cNvSpPr>
          <p:nvPr>
            <p:ph type="subTitle" idx="1"/>
          </p:nvPr>
        </p:nvSpPr>
        <p:spPr>
          <a:xfrm>
            <a:off x="4571825" y="1941800"/>
            <a:ext cx="4444007" cy="25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>
              <a:latin typeface="+mn-lt"/>
            </a:endParaRPr>
          </a:p>
          <a:p>
            <a:pPr indent="-330200">
              <a:buFont typeface="Lato"/>
              <a:buChar char="●"/>
            </a:pPr>
            <a:r>
              <a:rPr lang="en-US">
                <a:latin typeface="+mn-lt"/>
              </a:rPr>
              <a:t>Agriculture industry is the biggest contributor to water footprint worldwide </a:t>
            </a:r>
            <a:r>
              <a:rPr lang="en-US" sz="1000">
                <a:latin typeface="+mn-lt"/>
              </a:rPr>
              <a:t>(Hoekstra &amp; Mekonnen, 2012)</a:t>
            </a:r>
          </a:p>
          <a:p>
            <a:pPr indent="-330200">
              <a:buFont typeface="Lato"/>
              <a:buChar char="●"/>
            </a:pPr>
            <a:endParaRPr lang="en-US">
              <a:latin typeface="+mn-lt"/>
            </a:endParaRPr>
          </a:p>
          <a:p>
            <a:pPr indent="-330200">
              <a:buFont typeface="Lato"/>
              <a:buChar char="●"/>
            </a:pPr>
            <a:r>
              <a:rPr lang="en-US">
                <a:latin typeface="+mn-lt"/>
              </a:rPr>
              <a:t>Traditional irrigation methods are ineffective </a:t>
            </a:r>
            <a:r>
              <a:rPr lang="en-US" sz="1000">
                <a:latin typeface="+mn-lt"/>
              </a:rPr>
              <a:t>(Levidow et al, 2014)</a:t>
            </a:r>
            <a:r>
              <a:rPr lang="en-US">
                <a:latin typeface="+mn-lt"/>
              </a:rPr>
              <a:t> 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rgbClr val="7A8440"/>
              </a:buClr>
              <a:buNone/>
            </a:pPr>
            <a:endParaRPr lang="en"/>
          </a:p>
          <a:p>
            <a:pPr indent="-330200">
              <a:buClr>
                <a:srgbClr val="7A8440"/>
              </a:buClr>
              <a:buFont typeface="Lato"/>
              <a:buChar char="●"/>
            </a:pPr>
            <a:endParaRPr lang="en-US"/>
          </a:p>
          <a:p>
            <a:pPr marL="0" indent="0">
              <a:buClr>
                <a:srgbClr val="1A1A1A"/>
              </a:buClr>
              <a:buSzPts val="1100"/>
              <a:buNone/>
            </a:pPr>
            <a:endParaRPr lang="en-US"/>
          </a:p>
          <a:p>
            <a:pPr marL="0" indent="0">
              <a:buSzPts val="1100"/>
              <a:buNone/>
            </a:pPr>
            <a:endParaRPr lang="en-GB"/>
          </a:p>
        </p:txBody>
      </p:sp>
      <p:grpSp>
        <p:nvGrpSpPr>
          <p:cNvPr id="1231" name="Google Shape;1231;p51"/>
          <p:cNvGrpSpPr/>
          <p:nvPr/>
        </p:nvGrpSpPr>
        <p:grpSpPr>
          <a:xfrm>
            <a:off x="1085096" y="1091965"/>
            <a:ext cx="2340592" cy="3623538"/>
            <a:chOff x="780325" y="1286875"/>
            <a:chExt cx="2214792" cy="3428783"/>
          </a:xfrm>
        </p:grpSpPr>
        <p:sp>
          <p:nvSpPr>
            <p:cNvPr id="1232" name="Google Shape;1232;p51"/>
            <p:cNvSpPr/>
            <p:nvPr/>
          </p:nvSpPr>
          <p:spPr>
            <a:xfrm>
              <a:off x="1388089" y="4296946"/>
              <a:ext cx="209296" cy="161079"/>
            </a:xfrm>
            <a:custGeom>
              <a:avLst/>
              <a:gdLst/>
              <a:ahLst/>
              <a:cxnLst/>
              <a:rect l="l" t="t" r="r" b="b"/>
              <a:pathLst>
                <a:path w="4905" h="3775" extrusionOk="0">
                  <a:moveTo>
                    <a:pt x="1880" y="0"/>
                  </a:moveTo>
                  <a:cubicBezTo>
                    <a:pt x="1821" y="0"/>
                    <a:pt x="1761" y="2"/>
                    <a:pt x="1702" y="5"/>
                  </a:cubicBezTo>
                  <a:cubicBezTo>
                    <a:pt x="1102" y="39"/>
                    <a:pt x="501" y="272"/>
                    <a:pt x="1" y="806"/>
                  </a:cubicBezTo>
                  <a:cubicBezTo>
                    <a:pt x="501" y="1306"/>
                    <a:pt x="868" y="1640"/>
                    <a:pt x="1202" y="1940"/>
                  </a:cubicBezTo>
                  <a:cubicBezTo>
                    <a:pt x="1569" y="2207"/>
                    <a:pt x="1835" y="2407"/>
                    <a:pt x="2136" y="2607"/>
                  </a:cubicBezTo>
                  <a:cubicBezTo>
                    <a:pt x="2436" y="2774"/>
                    <a:pt x="2703" y="2907"/>
                    <a:pt x="3070" y="3074"/>
                  </a:cubicBezTo>
                  <a:cubicBezTo>
                    <a:pt x="3470" y="3241"/>
                    <a:pt x="3837" y="3474"/>
                    <a:pt x="4504" y="3775"/>
                  </a:cubicBezTo>
                  <a:cubicBezTo>
                    <a:pt x="4871" y="3174"/>
                    <a:pt x="4904" y="2507"/>
                    <a:pt x="4671" y="1907"/>
                  </a:cubicBezTo>
                  <a:cubicBezTo>
                    <a:pt x="4437" y="1273"/>
                    <a:pt x="4004" y="739"/>
                    <a:pt x="3470" y="439"/>
                  </a:cubicBezTo>
                  <a:cubicBezTo>
                    <a:pt x="2959" y="138"/>
                    <a:pt x="2421" y="0"/>
                    <a:pt x="1880" y="0"/>
                  </a:cubicBezTo>
                  <a:close/>
                </a:path>
              </a:pathLst>
            </a:custGeom>
            <a:solidFill>
              <a:srgbClr val="4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1772428" y="4224703"/>
              <a:ext cx="133813" cy="146486"/>
            </a:xfrm>
            <a:custGeom>
              <a:avLst/>
              <a:gdLst/>
              <a:ahLst/>
              <a:cxnLst/>
              <a:rect l="l" t="t" r="r" b="b"/>
              <a:pathLst>
                <a:path w="3136" h="3433" extrusionOk="0">
                  <a:moveTo>
                    <a:pt x="2376" y="0"/>
                  </a:moveTo>
                  <a:cubicBezTo>
                    <a:pt x="2069" y="0"/>
                    <a:pt x="1807" y="64"/>
                    <a:pt x="1568" y="164"/>
                  </a:cubicBezTo>
                  <a:cubicBezTo>
                    <a:pt x="1134" y="297"/>
                    <a:pt x="834" y="531"/>
                    <a:pt x="567" y="831"/>
                  </a:cubicBezTo>
                  <a:cubicBezTo>
                    <a:pt x="300" y="1131"/>
                    <a:pt x="134" y="1531"/>
                    <a:pt x="34" y="1932"/>
                  </a:cubicBezTo>
                  <a:cubicBezTo>
                    <a:pt x="0" y="2365"/>
                    <a:pt x="0" y="2832"/>
                    <a:pt x="234" y="3433"/>
                  </a:cubicBezTo>
                  <a:cubicBezTo>
                    <a:pt x="867" y="3399"/>
                    <a:pt x="1301" y="3266"/>
                    <a:pt x="1668" y="3099"/>
                  </a:cubicBezTo>
                  <a:cubicBezTo>
                    <a:pt x="2002" y="2932"/>
                    <a:pt x="2268" y="2732"/>
                    <a:pt x="2502" y="2465"/>
                  </a:cubicBezTo>
                  <a:cubicBezTo>
                    <a:pt x="2735" y="2232"/>
                    <a:pt x="2869" y="1932"/>
                    <a:pt x="2969" y="1531"/>
                  </a:cubicBezTo>
                  <a:cubicBezTo>
                    <a:pt x="3069" y="1164"/>
                    <a:pt x="3136" y="731"/>
                    <a:pt x="3069" y="97"/>
                  </a:cubicBezTo>
                  <a:cubicBezTo>
                    <a:pt x="2813" y="30"/>
                    <a:pt x="2584" y="0"/>
                    <a:pt x="2376" y="0"/>
                  </a:cubicBezTo>
                  <a:close/>
                </a:path>
              </a:pathLst>
            </a:custGeom>
            <a:solidFill>
              <a:srgbClr val="529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1856404" y="4385232"/>
              <a:ext cx="279019" cy="115508"/>
            </a:xfrm>
            <a:custGeom>
              <a:avLst/>
              <a:gdLst/>
              <a:ahLst/>
              <a:cxnLst/>
              <a:rect l="l" t="t" r="r" b="b"/>
              <a:pathLst>
                <a:path w="6539" h="2707" extrusionOk="0">
                  <a:moveTo>
                    <a:pt x="3499" y="0"/>
                  </a:moveTo>
                  <a:cubicBezTo>
                    <a:pt x="3321" y="0"/>
                    <a:pt x="3144" y="13"/>
                    <a:pt x="2969" y="38"/>
                  </a:cubicBezTo>
                  <a:cubicBezTo>
                    <a:pt x="2269" y="104"/>
                    <a:pt x="1601" y="405"/>
                    <a:pt x="1068" y="838"/>
                  </a:cubicBezTo>
                  <a:cubicBezTo>
                    <a:pt x="534" y="1305"/>
                    <a:pt x="100" y="1906"/>
                    <a:pt x="0" y="2706"/>
                  </a:cubicBezTo>
                  <a:cubicBezTo>
                    <a:pt x="801" y="2706"/>
                    <a:pt x="1335" y="2673"/>
                    <a:pt x="1868" y="2673"/>
                  </a:cubicBezTo>
                  <a:cubicBezTo>
                    <a:pt x="2369" y="2640"/>
                    <a:pt x="2836" y="2606"/>
                    <a:pt x="3303" y="2539"/>
                  </a:cubicBezTo>
                  <a:cubicBezTo>
                    <a:pt x="3770" y="2473"/>
                    <a:pt x="4203" y="2406"/>
                    <a:pt x="4704" y="2306"/>
                  </a:cubicBezTo>
                  <a:cubicBezTo>
                    <a:pt x="5237" y="2173"/>
                    <a:pt x="5771" y="2072"/>
                    <a:pt x="6538" y="1872"/>
                  </a:cubicBezTo>
                  <a:cubicBezTo>
                    <a:pt x="6238" y="1105"/>
                    <a:pt x="5671" y="638"/>
                    <a:pt x="5037" y="338"/>
                  </a:cubicBezTo>
                  <a:cubicBezTo>
                    <a:pt x="4562" y="113"/>
                    <a:pt x="4030" y="0"/>
                    <a:pt x="3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1642878" y="4225087"/>
              <a:ext cx="146657" cy="205883"/>
            </a:xfrm>
            <a:custGeom>
              <a:avLst/>
              <a:gdLst/>
              <a:ahLst/>
              <a:cxnLst/>
              <a:rect l="l" t="t" r="r" b="b"/>
              <a:pathLst>
                <a:path w="3437" h="4825" extrusionOk="0">
                  <a:moveTo>
                    <a:pt x="687" y="1"/>
                  </a:moveTo>
                  <a:cubicBezTo>
                    <a:pt x="460" y="1"/>
                    <a:pt x="228" y="38"/>
                    <a:pt x="1" y="121"/>
                  </a:cubicBezTo>
                  <a:cubicBezTo>
                    <a:pt x="167" y="822"/>
                    <a:pt x="268" y="1256"/>
                    <a:pt x="401" y="1656"/>
                  </a:cubicBezTo>
                  <a:cubicBezTo>
                    <a:pt x="534" y="2056"/>
                    <a:pt x="634" y="2390"/>
                    <a:pt x="801" y="2690"/>
                  </a:cubicBezTo>
                  <a:cubicBezTo>
                    <a:pt x="968" y="2990"/>
                    <a:pt x="1168" y="3290"/>
                    <a:pt x="1435" y="3624"/>
                  </a:cubicBezTo>
                  <a:cubicBezTo>
                    <a:pt x="1702" y="3924"/>
                    <a:pt x="2002" y="4291"/>
                    <a:pt x="2469" y="4825"/>
                  </a:cubicBezTo>
                  <a:cubicBezTo>
                    <a:pt x="3036" y="4424"/>
                    <a:pt x="3303" y="3824"/>
                    <a:pt x="3370" y="3224"/>
                  </a:cubicBezTo>
                  <a:cubicBezTo>
                    <a:pt x="3436" y="2623"/>
                    <a:pt x="3336" y="2023"/>
                    <a:pt x="3036" y="1522"/>
                  </a:cubicBezTo>
                  <a:cubicBezTo>
                    <a:pt x="2769" y="989"/>
                    <a:pt x="2336" y="555"/>
                    <a:pt x="1802" y="288"/>
                  </a:cubicBezTo>
                  <a:cubicBezTo>
                    <a:pt x="1481" y="117"/>
                    <a:pt x="1092" y="1"/>
                    <a:pt x="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1537566" y="4229440"/>
              <a:ext cx="172259" cy="178787"/>
            </a:xfrm>
            <a:custGeom>
              <a:avLst/>
              <a:gdLst/>
              <a:ahLst/>
              <a:cxnLst/>
              <a:rect l="l" t="t" r="r" b="b"/>
              <a:pathLst>
                <a:path w="4037" h="4190" extrusionOk="0">
                  <a:moveTo>
                    <a:pt x="1412" y="1"/>
                  </a:moveTo>
                  <a:cubicBezTo>
                    <a:pt x="913" y="1"/>
                    <a:pt x="412" y="142"/>
                    <a:pt x="0" y="553"/>
                  </a:cubicBezTo>
                  <a:lnTo>
                    <a:pt x="834" y="1821"/>
                  </a:lnTo>
                  <a:cubicBezTo>
                    <a:pt x="1068" y="2121"/>
                    <a:pt x="1234" y="2388"/>
                    <a:pt x="1435" y="2588"/>
                  </a:cubicBezTo>
                  <a:cubicBezTo>
                    <a:pt x="1635" y="2788"/>
                    <a:pt x="1868" y="2988"/>
                    <a:pt x="2168" y="3255"/>
                  </a:cubicBezTo>
                  <a:cubicBezTo>
                    <a:pt x="2469" y="3489"/>
                    <a:pt x="2836" y="3755"/>
                    <a:pt x="3369" y="4189"/>
                  </a:cubicBezTo>
                  <a:cubicBezTo>
                    <a:pt x="3870" y="3722"/>
                    <a:pt x="4036" y="3088"/>
                    <a:pt x="4003" y="2488"/>
                  </a:cubicBezTo>
                  <a:cubicBezTo>
                    <a:pt x="3970" y="1887"/>
                    <a:pt x="3703" y="1320"/>
                    <a:pt x="3303" y="853"/>
                  </a:cubicBezTo>
                  <a:cubicBezTo>
                    <a:pt x="2869" y="420"/>
                    <a:pt x="2335" y="119"/>
                    <a:pt x="1735" y="19"/>
                  </a:cubicBezTo>
                  <a:cubicBezTo>
                    <a:pt x="1628" y="8"/>
                    <a:pt x="1520" y="1"/>
                    <a:pt x="1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1763894" y="4314228"/>
              <a:ext cx="162274" cy="138123"/>
            </a:xfrm>
            <a:custGeom>
              <a:avLst/>
              <a:gdLst/>
              <a:ahLst/>
              <a:cxnLst/>
              <a:rect l="l" t="t" r="r" b="b"/>
              <a:pathLst>
                <a:path w="3803" h="3237" extrusionOk="0">
                  <a:moveTo>
                    <a:pt x="2302" y="0"/>
                  </a:moveTo>
                  <a:cubicBezTo>
                    <a:pt x="1801" y="34"/>
                    <a:pt x="1368" y="201"/>
                    <a:pt x="967" y="501"/>
                  </a:cubicBezTo>
                  <a:cubicBezTo>
                    <a:pt x="600" y="768"/>
                    <a:pt x="334" y="1168"/>
                    <a:pt x="167" y="1635"/>
                  </a:cubicBezTo>
                  <a:cubicBezTo>
                    <a:pt x="33" y="2102"/>
                    <a:pt x="0" y="2636"/>
                    <a:pt x="300" y="3236"/>
                  </a:cubicBezTo>
                  <a:cubicBezTo>
                    <a:pt x="934" y="3136"/>
                    <a:pt x="1334" y="3036"/>
                    <a:pt x="1701" y="2903"/>
                  </a:cubicBezTo>
                  <a:cubicBezTo>
                    <a:pt x="2035" y="2802"/>
                    <a:pt x="2302" y="2669"/>
                    <a:pt x="2535" y="2502"/>
                  </a:cubicBezTo>
                  <a:cubicBezTo>
                    <a:pt x="2769" y="2335"/>
                    <a:pt x="2935" y="2102"/>
                    <a:pt x="3136" y="1802"/>
                  </a:cubicBezTo>
                  <a:cubicBezTo>
                    <a:pt x="3336" y="1502"/>
                    <a:pt x="3536" y="1135"/>
                    <a:pt x="3803" y="534"/>
                  </a:cubicBezTo>
                  <a:cubicBezTo>
                    <a:pt x="3302" y="101"/>
                    <a:pt x="2802" y="0"/>
                    <a:pt x="2302" y="0"/>
                  </a:cubicBezTo>
                  <a:close/>
                </a:path>
              </a:pathLst>
            </a:custGeom>
            <a:solidFill>
              <a:srgbClr val="4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1836477" y="4327413"/>
              <a:ext cx="212113" cy="136288"/>
            </a:xfrm>
            <a:custGeom>
              <a:avLst/>
              <a:gdLst/>
              <a:ahLst/>
              <a:cxnLst/>
              <a:rect l="l" t="t" r="r" b="b"/>
              <a:pathLst>
                <a:path w="4971" h="3194" extrusionOk="0">
                  <a:moveTo>
                    <a:pt x="2997" y="1"/>
                  </a:moveTo>
                  <a:cubicBezTo>
                    <a:pt x="2558" y="1"/>
                    <a:pt x="2117" y="88"/>
                    <a:pt x="1735" y="292"/>
                  </a:cubicBezTo>
                  <a:cubicBezTo>
                    <a:pt x="1201" y="525"/>
                    <a:pt x="767" y="892"/>
                    <a:pt x="467" y="1393"/>
                  </a:cubicBezTo>
                  <a:cubicBezTo>
                    <a:pt x="167" y="1893"/>
                    <a:pt x="0" y="2493"/>
                    <a:pt x="167" y="3194"/>
                  </a:cubicBezTo>
                  <a:cubicBezTo>
                    <a:pt x="834" y="3094"/>
                    <a:pt x="1301" y="3027"/>
                    <a:pt x="1735" y="2927"/>
                  </a:cubicBezTo>
                  <a:cubicBezTo>
                    <a:pt x="2135" y="2827"/>
                    <a:pt x="2469" y="2727"/>
                    <a:pt x="2802" y="2560"/>
                  </a:cubicBezTo>
                  <a:cubicBezTo>
                    <a:pt x="3102" y="2427"/>
                    <a:pt x="3403" y="2227"/>
                    <a:pt x="3736" y="1993"/>
                  </a:cubicBezTo>
                  <a:cubicBezTo>
                    <a:pt x="4070" y="1726"/>
                    <a:pt x="4437" y="1426"/>
                    <a:pt x="4970" y="959"/>
                  </a:cubicBezTo>
                  <a:cubicBezTo>
                    <a:pt x="4537" y="392"/>
                    <a:pt x="3970" y="125"/>
                    <a:pt x="3403" y="25"/>
                  </a:cubicBezTo>
                  <a:cubicBezTo>
                    <a:pt x="3269" y="9"/>
                    <a:pt x="3133" y="1"/>
                    <a:pt x="2997" y="1"/>
                  </a:cubicBezTo>
                  <a:close/>
                </a:path>
              </a:pathLst>
            </a:custGeom>
            <a:solidFill>
              <a:srgbClr val="44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1718321" y="4169060"/>
              <a:ext cx="108211" cy="180793"/>
            </a:xfrm>
            <a:custGeom>
              <a:avLst/>
              <a:gdLst/>
              <a:ahLst/>
              <a:cxnLst/>
              <a:rect l="l" t="t" r="r" b="b"/>
              <a:pathLst>
                <a:path w="2536" h="4237" extrusionOk="0">
                  <a:moveTo>
                    <a:pt x="1001" y="0"/>
                  </a:moveTo>
                  <a:cubicBezTo>
                    <a:pt x="601" y="467"/>
                    <a:pt x="401" y="801"/>
                    <a:pt x="234" y="1168"/>
                  </a:cubicBezTo>
                  <a:cubicBezTo>
                    <a:pt x="67" y="1501"/>
                    <a:pt x="1" y="1801"/>
                    <a:pt x="1" y="2135"/>
                  </a:cubicBezTo>
                  <a:cubicBezTo>
                    <a:pt x="34" y="2435"/>
                    <a:pt x="101" y="2769"/>
                    <a:pt x="234" y="3102"/>
                  </a:cubicBezTo>
                  <a:cubicBezTo>
                    <a:pt x="401" y="3436"/>
                    <a:pt x="634" y="3769"/>
                    <a:pt x="1068" y="4236"/>
                  </a:cubicBezTo>
                  <a:cubicBezTo>
                    <a:pt x="1668" y="4036"/>
                    <a:pt x="2002" y="3636"/>
                    <a:pt x="2236" y="3269"/>
                  </a:cubicBezTo>
                  <a:cubicBezTo>
                    <a:pt x="2436" y="2902"/>
                    <a:pt x="2536" y="2502"/>
                    <a:pt x="2536" y="2102"/>
                  </a:cubicBezTo>
                  <a:cubicBezTo>
                    <a:pt x="2536" y="1701"/>
                    <a:pt x="2436" y="1301"/>
                    <a:pt x="2202" y="934"/>
                  </a:cubicBezTo>
                  <a:cubicBezTo>
                    <a:pt x="1969" y="567"/>
                    <a:pt x="1635" y="20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1510513" y="4286193"/>
              <a:ext cx="142390" cy="140512"/>
            </a:xfrm>
            <a:custGeom>
              <a:avLst/>
              <a:gdLst/>
              <a:ahLst/>
              <a:cxnLst/>
              <a:rect l="l" t="t" r="r" b="b"/>
              <a:pathLst>
                <a:path w="3337" h="3293" extrusionOk="0">
                  <a:moveTo>
                    <a:pt x="1048" y="0"/>
                  </a:moveTo>
                  <a:cubicBezTo>
                    <a:pt x="716" y="0"/>
                    <a:pt x="351" y="83"/>
                    <a:pt x="0" y="324"/>
                  </a:cubicBezTo>
                  <a:cubicBezTo>
                    <a:pt x="134" y="958"/>
                    <a:pt x="234" y="1325"/>
                    <a:pt x="367" y="1658"/>
                  </a:cubicBezTo>
                  <a:cubicBezTo>
                    <a:pt x="467" y="1958"/>
                    <a:pt x="634" y="2225"/>
                    <a:pt x="834" y="2459"/>
                  </a:cubicBezTo>
                  <a:cubicBezTo>
                    <a:pt x="1035" y="2659"/>
                    <a:pt x="1301" y="2859"/>
                    <a:pt x="1668" y="2992"/>
                  </a:cubicBezTo>
                  <a:cubicBezTo>
                    <a:pt x="2035" y="3159"/>
                    <a:pt x="2436" y="3293"/>
                    <a:pt x="3103" y="3293"/>
                  </a:cubicBezTo>
                  <a:cubicBezTo>
                    <a:pt x="3303" y="2692"/>
                    <a:pt x="3336" y="2225"/>
                    <a:pt x="3236" y="1792"/>
                  </a:cubicBezTo>
                  <a:cubicBezTo>
                    <a:pt x="3169" y="1391"/>
                    <a:pt x="2969" y="1024"/>
                    <a:pt x="2669" y="724"/>
                  </a:cubicBezTo>
                  <a:cubicBezTo>
                    <a:pt x="2402" y="424"/>
                    <a:pt x="2002" y="157"/>
                    <a:pt x="1535" y="57"/>
                  </a:cubicBezTo>
                  <a:cubicBezTo>
                    <a:pt x="1386" y="23"/>
                    <a:pt x="1222" y="0"/>
                    <a:pt x="1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1420818" y="4375034"/>
              <a:ext cx="706060" cy="215355"/>
            </a:xfrm>
            <a:custGeom>
              <a:avLst/>
              <a:gdLst/>
              <a:ahLst/>
              <a:cxnLst/>
              <a:rect l="l" t="t" r="r" b="b"/>
              <a:pathLst>
                <a:path w="16547" h="5047" extrusionOk="0">
                  <a:moveTo>
                    <a:pt x="6352" y="0"/>
                  </a:moveTo>
                  <a:cubicBezTo>
                    <a:pt x="3768" y="0"/>
                    <a:pt x="3737" y="1945"/>
                    <a:pt x="3737" y="1945"/>
                  </a:cubicBezTo>
                  <a:cubicBezTo>
                    <a:pt x="3737" y="1945"/>
                    <a:pt x="3416" y="1338"/>
                    <a:pt x="2630" y="1338"/>
                  </a:cubicBezTo>
                  <a:cubicBezTo>
                    <a:pt x="2342" y="1338"/>
                    <a:pt x="1990" y="1420"/>
                    <a:pt x="1569" y="1644"/>
                  </a:cubicBezTo>
                  <a:cubicBezTo>
                    <a:pt x="1" y="2478"/>
                    <a:pt x="568" y="5047"/>
                    <a:pt x="568" y="5047"/>
                  </a:cubicBezTo>
                  <a:lnTo>
                    <a:pt x="16546" y="5047"/>
                  </a:lnTo>
                  <a:cubicBezTo>
                    <a:pt x="15946" y="2912"/>
                    <a:pt x="14720" y="2378"/>
                    <a:pt x="13644" y="2378"/>
                  </a:cubicBezTo>
                  <a:cubicBezTo>
                    <a:pt x="12568" y="2378"/>
                    <a:pt x="11643" y="2912"/>
                    <a:pt x="11643" y="2912"/>
                  </a:cubicBezTo>
                  <a:cubicBezTo>
                    <a:pt x="11643" y="2912"/>
                    <a:pt x="9608" y="143"/>
                    <a:pt x="6672" y="10"/>
                  </a:cubicBezTo>
                  <a:cubicBezTo>
                    <a:pt x="6562" y="3"/>
                    <a:pt x="6455" y="0"/>
                    <a:pt x="6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1445055" y="4444844"/>
              <a:ext cx="616325" cy="145547"/>
            </a:xfrm>
            <a:custGeom>
              <a:avLst/>
              <a:gdLst/>
              <a:ahLst/>
              <a:cxnLst/>
              <a:rect l="l" t="t" r="r" b="b"/>
              <a:pathLst>
                <a:path w="14444" h="3411" extrusionOk="0">
                  <a:moveTo>
                    <a:pt x="5832" y="0"/>
                  </a:moveTo>
                  <a:cubicBezTo>
                    <a:pt x="4164" y="0"/>
                    <a:pt x="3556" y="776"/>
                    <a:pt x="3336" y="1343"/>
                  </a:cubicBezTo>
                  <a:cubicBezTo>
                    <a:pt x="3266" y="1506"/>
                    <a:pt x="3114" y="1588"/>
                    <a:pt x="2960" y="1588"/>
                  </a:cubicBezTo>
                  <a:cubicBezTo>
                    <a:pt x="2895" y="1588"/>
                    <a:pt x="2829" y="1573"/>
                    <a:pt x="2769" y="1543"/>
                  </a:cubicBezTo>
                  <a:cubicBezTo>
                    <a:pt x="2585" y="1426"/>
                    <a:pt x="2352" y="1343"/>
                    <a:pt x="2060" y="1343"/>
                  </a:cubicBezTo>
                  <a:cubicBezTo>
                    <a:pt x="1768" y="1343"/>
                    <a:pt x="1418" y="1426"/>
                    <a:pt x="1001" y="1643"/>
                  </a:cubicBezTo>
                  <a:cubicBezTo>
                    <a:pt x="367" y="1976"/>
                    <a:pt x="100" y="2610"/>
                    <a:pt x="0" y="3211"/>
                  </a:cubicBezTo>
                  <a:cubicBezTo>
                    <a:pt x="0" y="3344"/>
                    <a:pt x="33" y="3411"/>
                    <a:pt x="33" y="3411"/>
                  </a:cubicBezTo>
                  <a:lnTo>
                    <a:pt x="13810" y="3411"/>
                  </a:lnTo>
                  <a:cubicBezTo>
                    <a:pt x="14344" y="3411"/>
                    <a:pt x="14444" y="2677"/>
                    <a:pt x="13977" y="2510"/>
                  </a:cubicBezTo>
                  <a:cubicBezTo>
                    <a:pt x="13668" y="2412"/>
                    <a:pt x="13353" y="2373"/>
                    <a:pt x="13050" y="2373"/>
                  </a:cubicBezTo>
                  <a:cubicBezTo>
                    <a:pt x="12632" y="2373"/>
                    <a:pt x="12237" y="2447"/>
                    <a:pt x="11909" y="2543"/>
                  </a:cubicBezTo>
                  <a:cubicBezTo>
                    <a:pt x="11758" y="2591"/>
                    <a:pt x="11605" y="2614"/>
                    <a:pt x="11453" y="2614"/>
                  </a:cubicBezTo>
                  <a:cubicBezTo>
                    <a:pt x="11068" y="2614"/>
                    <a:pt x="10695" y="2464"/>
                    <a:pt x="10407" y="2177"/>
                  </a:cubicBezTo>
                  <a:cubicBezTo>
                    <a:pt x="9607" y="1343"/>
                    <a:pt x="8039" y="108"/>
                    <a:pt x="6138" y="8"/>
                  </a:cubicBezTo>
                  <a:cubicBezTo>
                    <a:pt x="6032" y="3"/>
                    <a:pt x="5930" y="0"/>
                    <a:pt x="58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780325" y="3878682"/>
              <a:ext cx="805652" cy="183652"/>
            </a:xfrm>
            <a:custGeom>
              <a:avLst/>
              <a:gdLst/>
              <a:ahLst/>
              <a:cxnLst/>
              <a:rect l="l" t="t" r="r" b="b"/>
              <a:pathLst>
                <a:path w="18881" h="4304" extrusionOk="0">
                  <a:moveTo>
                    <a:pt x="9440" y="0"/>
                  </a:moveTo>
                  <a:cubicBezTo>
                    <a:pt x="4237" y="0"/>
                    <a:pt x="0" y="968"/>
                    <a:pt x="0" y="2135"/>
                  </a:cubicBezTo>
                  <a:cubicBezTo>
                    <a:pt x="0" y="3336"/>
                    <a:pt x="4237" y="4303"/>
                    <a:pt x="9440" y="4303"/>
                  </a:cubicBezTo>
                  <a:cubicBezTo>
                    <a:pt x="14644" y="4303"/>
                    <a:pt x="18880" y="3336"/>
                    <a:pt x="18880" y="2135"/>
                  </a:cubicBezTo>
                  <a:cubicBezTo>
                    <a:pt x="18880" y="968"/>
                    <a:pt x="14644" y="0"/>
                    <a:pt x="9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808787" y="3596028"/>
              <a:ext cx="851181" cy="502653"/>
            </a:xfrm>
            <a:custGeom>
              <a:avLst/>
              <a:gdLst/>
              <a:ahLst/>
              <a:cxnLst/>
              <a:rect l="l" t="t" r="r" b="b"/>
              <a:pathLst>
                <a:path w="19948" h="11780" extrusionOk="0">
                  <a:moveTo>
                    <a:pt x="12218" y="1"/>
                  </a:moveTo>
                  <a:cubicBezTo>
                    <a:pt x="11100" y="1"/>
                    <a:pt x="9914" y="136"/>
                    <a:pt x="8707" y="420"/>
                  </a:cubicBezTo>
                  <a:cubicBezTo>
                    <a:pt x="3570" y="1621"/>
                    <a:pt x="0" y="5056"/>
                    <a:pt x="701" y="8059"/>
                  </a:cubicBezTo>
                  <a:cubicBezTo>
                    <a:pt x="1261" y="10376"/>
                    <a:pt x="4135" y="11780"/>
                    <a:pt x="7749" y="11780"/>
                  </a:cubicBezTo>
                  <a:cubicBezTo>
                    <a:pt x="8869" y="11780"/>
                    <a:pt x="10060" y="11645"/>
                    <a:pt x="11275" y="11361"/>
                  </a:cubicBezTo>
                  <a:cubicBezTo>
                    <a:pt x="16379" y="10160"/>
                    <a:pt x="19948" y="6724"/>
                    <a:pt x="19247" y="3722"/>
                  </a:cubicBezTo>
                  <a:cubicBezTo>
                    <a:pt x="18713" y="1405"/>
                    <a:pt x="15825" y="1"/>
                    <a:pt x="12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969614" y="3692209"/>
              <a:ext cx="220689" cy="405706"/>
            </a:xfrm>
            <a:custGeom>
              <a:avLst/>
              <a:gdLst/>
              <a:ahLst/>
              <a:cxnLst/>
              <a:rect l="l" t="t" r="r" b="b"/>
              <a:pathLst>
                <a:path w="5172" h="9508" extrusionOk="0">
                  <a:moveTo>
                    <a:pt x="401" y="0"/>
                  </a:moveTo>
                  <a:cubicBezTo>
                    <a:pt x="268" y="100"/>
                    <a:pt x="134" y="201"/>
                    <a:pt x="1" y="267"/>
                  </a:cubicBezTo>
                  <a:cubicBezTo>
                    <a:pt x="1" y="301"/>
                    <a:pt x="34" y="301"/>
                    <a:pt x="34" y="334"/>
                  </a:cubicBezTo>
                  <a:cubicBezTo>
                    <a:pt x="134" y="401"/>
                    <a:pt x="334" y="367"/>
                    <a:pt x="434" y="434"/>
                  </a:cubicBezTo>
                  <a:cubicBezTo>
                    <a:pt x="534" y="534"/>
                    <a:pt x="568" y="701"/>
                    <a:pt x="668" y="801"/>
                  </a:cubicBezTo>
                  <a:cubicBezTo>
                    <a:pt x="768" y="868"/>
                    <a:pt x="901" y="934"/>
                    <a:pt x="1001" y="1001"/>
                  </a:cubicBezTo>
                  <a:cubicBezTo>
                    <a:pt x="1102" y="1101"/>
                    <a:pt x="1135" y="1268"/>
                    <a:pt x="1202" y="1368"/>
                  </a:cubicBezTo>
                  <a:cubicBezTo>
                    <a:pt x="1302" y="1435"/>
                    <a:pt x="1502" y="1435"/>
                    <a:pt x="1602" y="1535"/>
                  </a:cubicBezTo>
                  <a:cubicBezTo>
                    <a:pt x="1669" y="1635"/>
                    <a:pt x="1735" y="1768"/>
                    <a:pt x="1802" y="1868"/>
                  </a:cubicBezTo>
                  <a:cubicBezTo>
                    <a:pt x="1902" y="1968"/>
                    <a:pt x="1969" y="2102"/>
                    <a:pt x="2036" y="2202"/>
                  </a:cubicBezTo>
                  <a:cubicBezTo>
                    <a:pt x="2136" y="2302"/>
                    <a:pt x="2202" y="2402"/>
                    <a:pt x="2269" y="2502"/>
                  </a:cubicBezTo>
                  <a:cubicBezTo>
                    <a:pt x="2369" y="2602"/>
                    <a:pt x="2569" y="2602"/>
                    <a:pt x="2669" y="2736"/>
                  </a:cubicBezTo>
                  <a:cubicBezTo>
                    <a:pt x="2736" y="2836"/>
                    <a:pt x="2769" y="2969"/>
                    <a:pt x="2836" y="3069"/>
                  </a:cubicBezTo>
                  <a:cubicBezTo>
                    <a:pt x="2903" y="3203"/>
                    <a:pt x="3003" y="3303"/>
                    <a:pt x="3070" y="3403"/>
                  </a:cubicBezTo>
                  <a:cubicBezTo>
                    <a:pt x="3136" y="3536"/>
                    <a:pt x="3170" y="3670"/>
                    <a:pt x="3236" y="3770"/>
                  </a:cubicBezTo>
                  <a:cubicBezTo>
                    <a:pt x="3303" y="3870"/>
                    <a:pt x="3336" y="4037"/>
                    <a:pt x="3403" y="4137"/>
                  </a:cubicBezTo>
                  <a:cubicBezTo>
                    <a:pt x="3437" y="4270"/>
                    <a:pt x="3603" y="4337"/>
                    <a:pt x="3670" y="4437"/>
                  </a:cubicBezTo>
                  <a:cubicBezTo>
                    <a:pt x="3703" y="4570"/>
                    <a:pt x="3703" y="4704"/>
                    <a:pt x="3770" y="4837"/>
                  </a:cubicBezTo>
                  <a:cubicBezTo>
                    <a:pt x="3803" y="4971"/>
                    <a:pt x="3937" y="5071"/>
                    <a:pt x="3970" y="5171"/>
                  </a:cubicBezTo>
                  <a:cubicBezTo>
                    <a:pt x="4037" y="5304"/>
                    <a:pt x="3904" y="5471"/>
                    <a:pt x="3970" y="5604"/>
                  </a:cubicBezTo>
                  <a:cubicBezTo>
                    <a:pt x="4004" y="5738"/>
                    <a:pt x="4204" y="5805"/>
                    <a:pt x="4270" y="5938"/>
                  </a:cubicBezTo>
                  <a:cubicBezTo>
                    <a:pt x="4304" y="6071"/>
                    <a:pt x="4270" y="6205"/>
                    <a:pt x="4304" y="6338"/>
                  </a:cubicBezTo>
                  <a:cubicBezTo>
                    <a:pt x="4337" y="6472"/>
                    <a:pt x="4337" y="6605"/>
                    <a:pt x="4371" y="6705"/>
                  </a:cubicBezTo>
                  <a:cubicBezTo>
                    <a:pt x="4404" y="6839"/>
                    <a:pt x="4371" y="7005"/>
                    <a:pt x="4404" y="7105"/>
                  </a:cubicBezTo>
                  <a:cubicBezTo>
                    <a:pt x="4437" y="7239"/>
                    <a:pt x="4437" y="7372"/>
                    <a:pt x="4471" y="7506"/>
                  </a:cubicBezTo>
                  <a:cubicBezTo>
                    <a:pt x="4471" y="7639"/>
                    <a:pt x="4704" y="7739"/>
                    <a:pt x="4737" y="7873"/>
                  </a:cubicBezTo>
                  <a:cubicBezTo>
                    <a:pt x="4737" y="8006"/>
                    <a:pt x="4571" y="8173"/>
                    <a:pt x="4604" y="8273"/>
                  </a:cubicBezTo>
                  <a:cubicBezTo>
                    <a:pt x="4604" y="8406"/>
                    <a:pt x="4571" y="8540"/>
                    <a:pt x="4571" y="8673"/>
                  </a:cubicBezTo>
                  <a:cubicBezTo>
                    <a:pt x="4604" y="8807"/>
                    <a:pt x="4771" y="8940"/>
                    <a:pt x="4771" y="9074"/>
                  </a:cubicBezTo>
                  <a:cubicBezTo>
                    <a:pt x="4771" y="9207"/>
                    <a:pt x="4671" y="9340"/>
                    <a:pt x="4637" y="9474"/>
                  </a:cubicBezTo>
                  <a:lnTo>
                    <a:pt x="4637" y="9507"/>
                  </a:lnTo>
                  <a:cubicBezTo>
                    <a:pt x="4804" y="9507"/>
                    <a:pt x="5004" y="9474"/>
                    <a:pt x="5171" y="9474"/>
                  </a:cubicBezTo>
                  <a:cubicBezTo>
                    <a:pt x="5171" y="9374"/>
                    <a:pt x="5138" y="9274"/>
                    <a:pt x="5138" y="9140"/>
                  </a:cubicBezTo>
                  <a:cubicBezTo>
                    <a:pt x="5138" y="9040"/>
                    <a:pt x="5171" y="8907"/>
                    <a:pt x="5171" y="8740"/>
                  </a:cubicBezTo>
                  <a:cubicBezTo>
                    <a:pt x="5138" y="8640"/>
                    <a:pt x="5071" y="8506"/>
                    <a:pt x="5071" y="8373"/>
                  </a:cubicBezTo>
                  <a:cubicBezTo>
                    <a:pt x="5038" y="8240"/>
                    <a:pt x="5071" y="8106"/>
                    <a:pt x="5071" y="7973"/>
                  </a:cubicBezTo>
                  <a:cubicBezTo>
                    <a:pt x="5038" y="7873"/>
                    <a:pt x="5071" y="7739"/>
                    <a:pt x="5071" y="7606"/>
                  </a:cubicBezTo>
                  <a:cubicBezTo>
                    <a:pt x="5038" y="7472"/>
                    <a:pt x="5071" y="7339"/>
                    <a:pt x="5071" y="7206"/>
                  </a:cubicBezTo>
                  <a:cubicBezTo>
                    <a:pt x="5038" y="7072"/>
                    <a:pt x="4838" y="6972"/>
                    <a:pt x="4838" y="6839"/>
                  </a:cubicBezTo>
                  <a:cubicBezTo>
                    <a:pt x="4804" y="6739"/>
                    <a:pt x="4771" y="6605"/>
                    <a:pt x="4737" y="6472"/>
                  </a:cubicBezTo>
                  <a:cubicBezTo>
                    <a:pt x="4704" y="6338"/>
                    <a:pt x="4671" y="6238"/>
                    <a:pt x="4637" y="6105"/>
                  </a:cubicBezTo>
                  <a:cubicBezTo>
                    <a:pt x="4604" y="5971"/>
                    <a:pt x="4704" y="5805"/>
                    <a:pt x="4671" y="5671"/>
                  </a:cubicBezTo>
                  <a:cubicBezTo>
                    <a:pt x="4637" y="5571"/>
                    <a:pt x="4471" y="5471"/>
                    <a:pt x="4437" y="5371"/>
                  </a:cubicBezTo>
                  <a:cubicBezTo>
                    <a:pt x="4371" y="5237"/>
                    <a:pt x="4404" y="5104"/>
                    <a:pt x="4337" y="4971"/>
                  </a:cubicBezTo>
                  <a:cubicBezTo>
                    <a:pt x="4304" y="4837"/>
                    <a:pt x="4270" y="4737"/>
                    <a:pt x="4204" y="4604"/>
                  </a:cubicBezTo>
                  <a:cubicBezTo>
                    <a:pt x="4137" y="4504"/>
                    <a:pt x="4070" y="4370"/>
                    <a:pt x="4004" y="4270"/>
                  </a:cubicBezTo>
                  <a:cubicBezTo>
                    <a:pt x="3970" y="4137"/>
                    <a:pt x="3870" y="4070"/>
                    <a:pt x="3803" y="3937"/>
                  </a:cubicBezTo>
                  <a:cubicBezTo>
                    <a:pt x="3737" y="3836"/>
                    <a:pt x="3737" y="3670"/>
                    <a:pt x="3670" y="3570"/>
                  </a:cubicBezTo>
                  <a:cubicBezTo>
                    <a:pt x="3603" y="3470"/>
                    <a:pt x="3470" y="3369"/>
                    <a:pt x="3403" y="3269"/>
                  </a:cubicBezTo>
                  <a:cubicBezTo>
                    <a:pt x="3336" y="3169"/>
                    <a:pt x="3336" y="3003"/>
                    <a:pt x="3270" y="2902"/>
                  </a:cubicBezTo>
                  <a:cubicBezTo>
                    <a:pt x="3203" y="2802"/>
                    <a:pt x="3136" y="2669"/>
                    <a:pt x="3070" y="2569"/>
                  </a:cubicBezTo>
                  <a:cubicBezTo>
                    <a:pt x="2970" y="2469"/>
                    <a:pt x="2869" y="2369"/>
                    <a:pt x="2803" y="2269"/>
                  </a:cubicBezTo>
                  <a:cubicBezTo>
                    <a:pt x="2736" y="2169"/>
                    <a:pt x="2569" y="2135"/>
                    <a:pt x="2503" y="2035"/>
                  </a:cubicBezTo>
                  <a:cubicBezTo>
                    <a:pt x="2402" y="1935"/>
                    <a:pt x="2369" y="1802"/>
                    <a:pt x="2269" y="1702"/>
                  </a:cubicBezTo>
                  <a:cubicBezTo>
                    <a:pt x="2202" y="1602"/>
                    <a:pt x="2136" y="1468"/>
                    <a:pt x="2069" y="1368"/>
                  </a:cubicBezTo>
                  <a:cubicBezTo>
                    <a:pt x="1969" y="1268"/>
                    <a:pt x="1935" y="1135"/>
                    <a:pt x="1835" y="1034"/>
                  </a:cubicBezTo>
                  <a:cubicBezTo>
                    <a:pt x="1769" y="934"/>
                    <a:pt x="1669" y="868"/>
                    <a:pt x="1569" y="768"/>
                  </a:cubicBezTo>
                  <a:cubicBezTo>
                    <a:pt x="1468" y="668"/>
                    <a:pt x="1268" y="701"/>
                    <a:pt x="1168" y="634"/>
                  </a:cubicBezTo>
                  <a:cubicBezTo>
                    <a:pt x="1068" y="534"/>
                    <a:pt x="968" y="467"/>
                    <a:pt x="868" y="401"/>
                  </a:cubicBezTo>
                  <a:cubicBezTo>
                    <a:pt x="768" y="301"/>
                    <a:pt x="668" y="234"/>
                    <a:pt x="568" y="167"/>
                  </a:cubicBezTo>
                  <a:cubicBezTo>
                    <a:pt x="501" y="100"/>
                    <a:pt x="434" y="67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1553226" y="3652354"/>
              <a:ext cx="65498" cy="247699"/>
            </a:xfrm>
            <a:custGeom>
              <a:avLst/>
              <a:gdLst/>
              <a:ahLst/>
              <a:cxnLst/>
              <a:rect l="l" t="t" r="r" b="b"/>
              <a:pathLst>
                <a:path w="1535" h="5805" extrusionOk="0">
                  <a:moveTo>
                    <a:pt x="0" y="0"/>
                  </a:moveTo>
                  <a:cubicBezTo>
                    <a:pt x="34" y="34"/>
                    <a:pt x="34" y="100"/>
                    <a:pt x="67" y="167"/>
                  </a:cubicBezTo>
                  <a:cubicBezTo>
                    <a:pt x="134" y="267"/>
                    <a:pt x="167" y="401"/>
                    <a:pt x="200" y="534"/>
                  </a:cubicBezTo>
                  <a:cubicBezTo>
                    <a:pt x="267" y="634"/>
                    <a:pt x="300" y="768"/>
                    <a:pt x="334" y="901"/>
                  </a:cubicBezTo>
                  <a:cubicBezTo>
                    <a:pt x="400" y="1034"/>
                    <a:pt x="367" y="1168"/>
                    <a:pt x="400" y="1301"/>
                  </a:cubicBezTo>
                  <a:cubicBezTo>
                    <a:pt x="434" y="1435"/>
                    <a:pt x="467" y="1568"/>
                    <a:pt x="501" y="1702"/>
                  </a:cubicBezTo>
                  <a:cubicBezTo>
                    <a:pt x="567" y="1835"/>
                    <a:pt x="634" y="1935"/>
                    <a:pt x="667" y="2069"/>
                  </a:cubicBezTo>
                  <a:cubicBezTo>
                    <a:pt x="701" y="2202"/>
                    <a:pt x="801" y="2302"/>
                    <a:pt x="801" y="2435"/>
                  </a:cubicBezTo>
                  <a:cubicBezTo>
                    <a:pt x="834" y="2569"/>
                    <a:pt x="767" y="2736"/>
                    <a:pt x="801" y="2869"/>
                  </a:cubicBezTo>
                  <a:cubicBezTo>
                    <a:pt x="834" y="3003"/>
                    <a:pt x="867" y="3136"/>
                    <a:pt x="867" y="3236"/>
                  </a:cubicBezTo>
                  <a:cubicBezTo>
                    <a:pt x="901" y="3403"/>
                    <a:pt x="934" y="3503"/>
                    <a:pt x="934" y="3636"/>
                  </a:cubicBezTo>
                  <a:cubicBezTo>
                    <a:pt x="934" y="3803"/>
                    <a:pt x="1001" y="3903"/>
                    <a:pt x="1001" y="4037"/>
                  </a:cubicBezTo>
                  <a:cubicBezTo>
                    <a:pt x="1034" y="4170"/>
                    <a:pt x="1068" y="4303"/>
                    <a:pt x="1068" y="4437"/>
                  </a:cubicBezTo>
                  <a:cubicBezTo>
                    <a:pt x="1068" y="4570"/>
                    <a:pt x="1068" y="4737"/>
                    <a:pt x="1068" y="4837"/>
                  </a:cubicBezTo>
                  <a:cubicBezTo>
                    <a:pt x="1034" y="4971"/>
                    <a:pt x="934" y="5104"/>
                    <a:pt x="901" y="5237"/>
                  </a:cubicBezTo>
                  <a:cubicBezTo>
                    <a:pt x="901" y="5371"/>
                    <a:pt x="1001" y="5538"/>
                    <a:pt x="968" y="5671"/>
                  </a:cubicBezTo>
                  <a:cubicBezTo>
                    <a:pt x="968" y="5704"/>
                    <a:pt x="968" y="5738"/>
                    <a:pt x="968" y="5805"/>
                  </a:cubicBezTo>
                  <a:cubicBezTo>
                    <a:pt x="1134" y="5538"/>
                    <a:pt x="1301" y="5271"/>
                    <a:pt x="1435" y="5004"/>
                  </a:cubicBezTo>
                  <a:cubicBezTo>
                    <a:pt x="1435" y="4937"/>
                    <a:pt x="1435" y="4837"/>
                    <a:pt x="1468" y="4770"/>
                  </a:cubicBezTo>
                  <a:cubicBezTo>
                    <a:pt x="1468" y="4637"/>
                    <a:pt x="1468" y="4504"/>
                    <a:pt x="1468" y="4370"/>
                  </a:cubicBezTo>
                  <a:cubicBezTo>
                    <a:pt x="1468" y="4237"/>
                    <a:pt x="1535" y="4137"/>
                    <a:pt x="1501" y="4003"/>
                  </a:cubicBezTo>
                  <a:cubicBezTo>
                    <a:pt x="1501" y="3870"/>
                    <a:pt x="1535" y="3736"/>
                    <a:pt x="1535" y="3603"/>
                  </a:cubicBezTo>
                  <a:cubicBezTo>
                    <a:pt x="1535" y="3470"/>
                    <a:pt x="1401" y="3336"/>
                    <a:pt x="1401" y="3236"/>
                  </a:cubicBezTo>
                  <a:cubicBezTo>
                    <a:pt x="1368" y="3103"/>
                    <a:pt x="1401" y="2969"/>
                    <a:pt x="1401" y="2836"/>
                  </a:cubicBezTo>
                  <a:cubicBezTo>
                    <a:pt x="1368" y="2702"/>
                    <a:pt x="1301" y="2569"/>
                    <a:pt x="1301" y="2469"/>
                  </a:cubicBezTo>
                  <a:cubicBezTo>
                    <a:pt x="1268" y="2335"/>
                    <a:pt x="1268" y="2202"/>
                    <a:pt x="1234" y="2069"/>
                  </a:cubicBezTo>
                  <a:cubicBezTo>
                    <a:pt x="1201" y="1935"/>
                    <a:pt x="1134" y="1835"/>
                    <a:pt x="1101" y="1702"/>
                  </a:cubicBezTo>
                  <a:cubicBezTo>
                    <a:pt x="1068" y="1602"/>
                    <a:pt x="1001" y="1468"/>
                    <a:pt x="968" y="1335"/>
                  </a:cubicBezTo>
                  <a:cubicBezTo>
                    <a:pt x="934" y="1235"/>
                    <a:pt x="934" y="1068"/>
                    <a:pt x="901" y="934"/>
                  </a:cubicBezTo>
                  <a:cubicBezTo>
                    <a:pt x="867" y="868"/>
                    <a:pt x="867" y="768"/>
                    <a:pt x="834" y="668"/>
                  </a:cubicBezTo>
                  <a:cubicBezTo>
                    <a:pt x="601" y="434"/>
                    <a:pt x="334" y="2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1343967" y="3595431"/>
              <a:ext cx="143798" cy="421324"/>
            </a:xfrm>
            <a:custGeom>
              <a:avLst/>
              <a:gdLst/>
              <a:ahLst/>
              <a:cxnLst/>
              <a:rect l="l" t="t" r="r" b="b"/>
              <a:pathLst>
                <a:path w="3370" h="9874" extrusionOk="0">
                  <a:moveTo>
                    <a:pt x="1" y="0"/>
                  </a:moveTo>
                  <a:cubicBezTo>
                    <a:pt x="1" y="0"/>
                    <a:pt x="34" y="33"/>
                    <a:pt x="34" y="67"/>
                  </a:cubicBezTo>
                  <a:cubicBezTo>
                    <a:pt x="134" y="167"/>
                    <a:pt x="167" y="300"/>
                    <a:pt x="268" y="400"/>
                  </a:cubicBezTo>
                  <a:cubicBezTo>
                    <a:pt x="334" y="500"/>
                    <a:pt x="368" y="634"/>
                    <a:pt x="434" y="734"/>
                  </a:cubicBezTo>
                  <a:cubicBezTo>
                    <a:pt x="501" y="867"/>
                    <a:pt x="534" y="1001"/>
                    <a:pt x="601" y="1101"/>
                  </a:cubicBezTo>
                  <a:cubicBezTo>
                    <a:pt x="668" y="1234"/>
                    <a:pt x="835" y="1268"/>
                    <a:pt x="901" y="1368"/>
                  </a:cubicBezTo>
                  <a:cubicBezTo>
                    <a:pt x="968" y="1501"/>
                    <a:pt x="1001" y="1635"/>
                    <a:pt x="1035" y="1735"/>
                  </a:cubicBezTo>
                  <a:cubicBezTo>
                    <a:pt x="1101" y="1868"/>
                    <a:pt x="1202" y="1968"/>
                    <a:pt x="1268" y="2068"/>
                  </a:cubicBezTo>
                  <a:cubicBezTo>
                    <a:pt x="1335" y="2202"/>
                    <a:pt x="1368" y="2302"/>
                    <a:pt x="1435" y="2435"/>
                  </a:cubicBezTo>
                  <a:cubicBezTo>
                    <a:pt x="1468" y="2535"/>
                    <a:pt x="1602" y="2635"/>
                    <a:pt x="1635" y="2769"/>
                  </a:cubicBezTo>
                  <a:cubicBezTo>
                    <a:pt x="1702" y="2869"/>
                    <a:pt x="1769" y="3002"/>
                    <a:pt x="1835" y="3102"/>
                  </a:cubicBezTo>
                  <a:cubicBezTo>
                    <a:pt x="1869" y="3236"/>
                    <a:pt x="1835" y="3403"/>
                    <a:pt x="1902" y="3503"/>
                  </a:cubicBezTo>
                  <a:cubicBezTo>
                    <a:pt x="1935" y="3636"/>
                    <a:pt x="1935" y="3769"/>
                    <a:pt x="1969" y="3903"/>
                  </a:cubicBezTo>
                  <a:cubicBezTo>
                    <a:pt x="2002" y="4036"/>
                    <a:pt x="2169" y="4103"/>
                    <a:pt x="2202" y="4236"/>
                  </a:cubicBezTo>
                  <a:cubicBezTo>
                    <a:pt x="2236" y="4370"/>
                    <a:pt x="2136" y="4537"/>
                    <a:pt x="2169" y="4637"/>
                  </a:cubicBezTo>
                  <a:cubicBezTo>
                    <a:pt x="2236" y="4770"/>
                    <a:pt x="2302" y="4870"/>
                    <a:pt x="2336" y="5004"/>
                  </a:cubicBezTo>
                  <a:cubicBezTo>
                    <a:pt x="2369" y="5137"/>
                    <a:pt x="2536" y="5237"/>
                    <a:pt x="2569" y="5371"/>
                  </a:cubicBezTo>
                  <a:cubicBezTo>
                    <a:pt x="2603" y="5471"/>
                    <a:pt x="2636" y="5604"/>
                    <a:pt x="2636" y="5738"/>
                  </a:cubicBezTo>
                  <a:cubicBezTo>
                    <a:pt x="2669" y="5871"/>
                    <a:pt x="2703" y="6004"/>
                    <a:pt x="2736" y="6138"/>
                  </a:cubicBezTo>
                  <a:cubicBezTo>
                    <a:pt x="2736" y="6271"/>
                    <a:pt x="2703" y="6405"/>
                    <a:pt x="2736" y="6538"/>
                  </a:cubicBezTo>
                  <a:cubicBezTo>
                    <a:pt x="2736" y="6672"/>
                    <a:pt x="2803" y="6772"/>
                    <a:pt x="2836" y="6905"/>
                  </a:cubicBezTo>
                  <a:cubicBezTo>
                    <a:pt x="2836" y="7072"/>
                    <a:pt x="2769" y="7205"/>
                    <a:pt x="2803" y="7339"/>
                  </a:cubicBezTo>
                  <a:cubicBezTo>
                    <a:pt x="2803" y="7472"/>
                    <a:pt x="2803" y="7606"/>
                    <a:pt x="2803" y="7706"/>
                  </a:cubicBezTo>
                  <a:cubicBezTo>
                    <a:pt x="2803" y="7839"/>
                    <a:pt x="2769" y="7972"/>
                    <a:pt x="2769" y="8106"/>
                  </a:cubicBezTo>
                  <a:cubicBezTo>
                    <a:pt x="2769" y="8239"/>
                    <a:pt x="2669" y="8373"/>
                    <a:pt x="2669" y="8506"/>
                  </a:cubicBezTo>
                  <a:cubicBezTo>
                    <a:pt x="2669" y="8640"/>
                    <a:pt x="2636" y="8773"/>
                    <a:pt x="2636" y="8873"/>
                  </a:cubicBezTo>
                  <a:cubicBezTo>
                    <a:pt x="2636" y="9040"/>
                    <a:pt x="2669" y="9173"/>
                    <a:pt x="2669" y="9273"/>
                  </a:cubicBezTo>
                  <a:cubicBezTo>
                    <a:pt x="2636" y="9440"/>
                    <a:pt x="2703" y="9574"/>
                    <a:pt x="2703" y="9674"/>
                  </a:cubicBezTo>
                  <a:cubicBezTo>
                    <a:pt x="2669" y="9740"/>
                    <a:pt x="2669" y="9807"/>
                    <a:pt x="2636" y="9874"/>
                  </a:cubicBezTo>
                  <a:cubicBezTo>
                    <a:pt x="2869" y="9740"/>
                    <a:pt x="3070" y="9607"/>
                    <a:pt x="3270" y="9507"/>
                  </a:cubicBezTo>
                  <a:cubicBezTo>
                    <a:pt x="3270" y="9474"/>
                    <a:pt x="3270" y="9474"/>
                    <a:pt x="3303" y="9474"/>
                  </a:cubicBezTo>
                  <a:cubicBezTo>
                    <a:pt x="3303" y="9340"/>
                    <a:pt x="3203" y="9207"/>
                    <a:pt x="3203" y="9073"/>
                  </a:cubicBezTo>
                  <a:cubicBezTo>
                    <a:pt x="3203" y="8973"/>
                    <a:pt x="3270" y="8840"/>
                    <a:pt x="3303" y="8706"/>
                  </a:cubicBezTo>
                  <a:cubicBezTo>
                    <a:pt x="3303" y="8606"/>
                    <a:pt x="3336" y="8473"/>
                    <a:pt x="3336" y="8339"/>
                  </a:cubicBezTo>
                  <a:cubicBezTo>
                    <a:pt x="3336" y="8206"/>
                    <a:pt x="3370" y="8073"/>
                    <a:pt x="3370" y="7972"/>
                  </a:cubicBezTo>
                  <a:cubicBezTo>
                    <a:pt x="3370" y="7839"/>
                    <a:pt x="3203" y="7706"/>
                    <a:pt x="3203" y="7572"/>
                  </a:cubicBezTo>
                  <a:cubicBezTo>
                    <a:pt x="3170" y="7472"/>
                    <a:pt x="3236" y="7339"/>
                    <a:pt x="3236" y="7205"/>
                  </a:cubicBezTo>
                  <a:cubicBezTo>
                    <a:pt x="3203" y="7105"/>
                    <a:pt x="3203" y="6972"/>
                    <a:pt x="3170" y="6838"/>
                  </a:cubicBezTo>
                  <a:cubicBezTo>
                    <a:pt x="3170" y="6705"/>
                    <a:pt x="3203" y="6571"/>
                    <a:pt x="3170" y="6471"/>
                  </a:cubicBezTo>
                  <a:cubicBezTo>
                    <a:pt x="3170" y="6338"/>
                    <a:pt x="3203" y="6205"/>
                    <a:pt x="3170" y="6071"/>
                  </a:cubicBezTo>
                  <a:cubicBezTo>
                    <a:pt x="3136" y="5938"/>
                    <a:pt x="3036" y="5838"/>
                    <a:pt x="3003" y="5704"/>
                  </a:cubicBezTo>
                  <a:cubicBezTo>
                    <a:pt x="2969" y="5571"/>
                    <a:pt x="3036" y="5437"/>
                    <a:pt x="3003" y="5304"/>
                  </a:cubicBezTo>
                  <a:cubicBezTo>
                    <a:pt x="2969" y="5204"/>
                    <a:pt x="2869" y="5070"/>
                    <a:pt x="2836" y="4970"/>
                  </a:cubicBezTo>
                  <a:cubicBezTo>
                    <a:pt x="2803" y="4837"/>
                    <a:pt x="2936" y="4670"/>
                    <a:pt x="2903" y="4537"/>
                  </a:cubicBezTo>
                  <a:cubicBezTo>
                    <a:pt x="2869" y="4437"/>
                    <a:pt x="2669" y="4337"/>
                    <a:pt x="2603" y="4236"/>
                  </a:cubicBezTo>
                  <a:cubicBezTo>
                    <a:pt x="2569" y="4103"/>
                    <a:pt x="2603" y="3970"/>
                    <a:pt x="2536" y="3836"/>
                  </a:cubicBezTo>
                  <a:cubicBezTo>
                    <a:pt x="2502" y="3703"/>
                    <a:pt x="2502" y="3569"/>
                    <a:pt x="2436" y="3469"/>
                  </a:cubicBezTo>
                  <a:cubicBezTo>
                    <a:pt x="2402" y="3336"/>
                    <a:pt x="2402" y="3202"/>
                    <a:pt x="2369" y="3069"/>
                  </a:cubicBezTo>
                  <a:cubicBezTo>
                    <a:pt x="2302" y="2969"/>
                    <a:pt x="2269" y="2835"/>
                    <a:pt x="2202" y="2735"/>
                  </a:cubicBezTo>
                  <a:cubicBezTo>
                    <a:pt x="2169" y="2602"/>
                    <a:pt x="1935" y="2569"/>
                    <a:pt x="1869" y="2469"/>
                  </a:cubicBezTo>
                  <a:cubicBezTo>
                    <a:pt x="1835" y="2335"/>
                    <a:pt x="1935" y="2168"/>
                    <a:pt x="1869" y="2035"/>
                  </a:cubicBezTo>
                  <a:cubicBezTo>
                    <a:pt x="1802" y="1935"/>
                    <a:pt x="1769" y="1801"/>
                    <a:pt x="1702" y="1668"/>
                  </a:cubicBezTo>
                  <a:cubicBezTo>
                    <a:pt x="1635" y="1568"/>
                    <a:pt x="1468" y="1535"/>
                    <a:pt x="1402" y="1401"/>
                  </a:cubicBezTo>
                  <a:cubicBezTo>
                    <a:pt x="1335" y="1301"/>
                    <a:pt x="1335" y="1134"/>
                    <a:pt x="1268" y="1034"/>
                  </a:cubicBezTo>
                  <a:cubicBezTo>
                    <a:pt x="1202" y="934"/>
                    <a:pt x="1202" y="767"/>
                    <a:pt x="1101" y="667"/>
                  </a:cubicBezTo>
                  <a:cubicBezTo>
                    <a:pt x="1035" y="567"/>
                    <a:pt x="901" y="500"/>
                    <a:pt x="835" y="400"/>
                  </a:cubicBezTo>
                  <a:cubicBezTo>
                    <a:pt x="768" y="300"/>
                    <a:pt x="735" y="134"/>
                    <a:pt x="668" y="33"/>
                  </a:cubicBezTo>
                  <a:cubicBezTo>
                    <a:pt x="434" y="33"/>
                    <a:pt x="23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1"/>
            <p:cNvSpPr/>
            <p:nvPr/>
          </p:nvSpPr>
          <p:spPr>
            <a:xfrm>
              <a:off x="845782" y="3828842"/>
              <a:ext cx="180835" cy="256233"/>
            </a:xfrm>
            <a:custGeom>
              <a:avLst/>
              <a:gdLst/>
              <a:ahLst/>
              <a:cxnLst/>
              <a:rect l="l" t="t" r="r" b="b"/>
              <a:pathLst>
                <a:path w="4238" h="6005" extrusionOk="0">
                  <a:moveTo>
                    <a:pt x="234" y="1"/>
                  </a:moveTo>
                  <a:cubicBezTo>
                    <a:pt x="134" y="167"/>
                    <a:pt x="67" y="334"/>
                    <a:pt x="1" y="501"/>
                  </a:cubicBezTo>
                  <a:cubicBezTo>
                    <a:pt x="134" y="568"/>
                    <a:pt x="301" y="534"/>
                    <a:pt x="401" y="601"/>
                  </a:cubicBezTo>
                  <a:cubicBezTo>
                    <a:pt x="501" y="668"/>
                    <a:pt x="634" y="735"/>
                    <a:pt x="735" y="801"/>
                  </a:cubicBezTo>
                  <a:cubicBezTo>
                    <a:pt x="835" y="868"/>
                    <a:pt x="968" y="968"/>
                    <a:pt x="1068" y="1035"/>
                  </a:cubicBezTo>
                  <a:cubicBezTo>
                    <a:pt x="1168" y="1101"/>
                    <a:pt x="1235" y="1235"/>
                    <a:pt x="1335" y="1302"/>
                  </a:cubicBezTo>
                  <a:cubicBezTo>
                    <a:pt x="1435" y="1402"/>
                    <a:pt x="1468" y="1535"/>
                    <a:pt x="1568" y="1635"/>
                  </a:cubicBezTo>
                  <a:cubicBezTo>
                    <a:pt x="1669" y="1735"/>
                    <a:pt x="1802" y="1769"/>
                    <a:pt x="1902" y="1869"/>
                  </a:cubicBezTo>
                  <a:cubicBezTo>
                    <a:pt x="1969" y="1969"/>
                    <a:pt x="1969" y="2136"/>
                    <a:pt x="2069" y="2236"/>
                  </a:cubicBezTo>
                  <a:cubicBezTo>
                    <a:pt x="2136" y="2336"/>
                    <a:pt x="2236" y="2436"/>
                    <a:pt x="2302" y="2536"/>
                  </a:cubicBezTo>
                  <a:cubicBezTo>
                    <a:pt x="2369" y="2636"/>
                    <a:pt x="2436" y="2736"/>
                    <a:pt x="2536" y="2836"/>
                  </a:cubicBezTo>
                  <a:cubicBezTo>
                    <a:pt x="2603" y="2969"/>
                    <a:pt x="2769" y="3003"/>
                    <a:pt x="2836" y="3103"/>
                  </a:cubicBezTo>
                  <a:cubicBezTo>
                    <a:pt x="2869" y="3236"/>
                    <a:pt x="2836" y="3403"/>
                    <a:pt x="2903" y="3503"/>
                  </a:cubicBezTo>
                  <a:cubicBezTo>
                    <a:pt x="2969" y="3637"/>
                    <a:pt x="3070" y="3737"/>
                    <a:pt x="3103" y="3837"/>
                  </a:cubicBezTo>
                  <a:cubicBezTo>
                    <a:pt x="3170" y="3970"/>
                    <a:pt x="3136" y="4137"/>
                    <a:pt x="3170" y="4237"/>
                  </a:cubicBezTo>
                  <a:cubicBezTo>
                    <a:pt x="3203" y="4370"/>
                    <a:pt x="3370" y="4437"/>
                    <a:pt x="3403" y="4571"/>
                  </a:cubicBezTo>
                  <a:cubicBezTo>
                    <a:pt x="3436" y="4704"/>
                    <a:pt x="3436" y="4837"/>
                    <a:pt x="3470" y="4971"/>
                  </a:cubicBezTo>
                  <a:cubicBezTo>
                    <a:pt x="3503" y="5071"/>
                    <a:pt x="3503" y="5204"/>
                    <a:pt x="3537" y="5338"/>
                  </a:cubicBezTo>
                  <a:cubicBezTo>
                    <a:pt x="3570" y="5471"/>
                    <a:pt x="3570" y="5605"/>
                    <a:pt x="3570" y="5705"/>
                  </a:cubicBezTo>
                  <a:cubicBezTo>
                    <a:pt x="3603" y="5771"/>
                    <a:pt x="3637" y="5838"/>
                    <a:pt x="3670" y="5905"/>
                  </a:cubicBezTo>
                  <a:cubicBezTo>
                    <a:pt x="3837" y="5938"/>
                    <a:pt x="4004" y="5972"/>
                    <a:pt x="4170" y="6005"/>
                  </a:cubicBezTo>
                  <a:cubicBezTo>
                    <a:pt x="4170" y="5905"/>
                    <a:pt x="4237" y="5805"/>
                    <a:pt x="4204" y="5671"/>
                  </a:cubicBezTo>
                  <a:cubicBezTo>
                    <a:pt x="4170" y="5571"/>
                    <a:pt x="4170" y="5438"/>
                    <a:pt x="4137" y="5304"/>
                  </a:cubicBezTo>
                  <a:cubicBezTo>
                    <a:pt x="4104" y="5171"/>
                    <a:pt x="4070" y="5038"/>
                    <a:pt x="4037" y="4904"/>
                  </a:cubicBezTo>
                  <a:cubicBezTo>
                    <a:pt x="4004" y="4771"/>
                    <a:pt x="3937" y="4671"/>
                    <a:pt x="3903" y="4537"/>
                  </a:cubicBezTo>
                  <a:cubicBezTo>
                    <a:pt x="3870" y="4404"/>
                    <a:pt x="3737" y="4304"/>
                    <a:pt x="3703" y="4170"/>
                  </a:cubicBezTo>
                  <a:cubicBezTo>
                    <a:pt x="3637" y="4070"/>
                    <a:pt x="3703" y="3903"/>
                    <a:pt x="3637" y="3770"/>
                  </a:cubicBezTo>
                  <a:cubicBezTo>
                    <a:pt x="3603" y="3637"/>
                    <a:pt x="3436" y="3570"/>
                    <a:pt x="3403" y="3436"/>
                  </a:cubicBezTo>
                  <a:cubicBezTo>
                    <a:pt x="3336" y="3336"/>
                    <a:pt x="3236" y="3236"/>
                    <a:pt x="3170" y="3103"/>
                  </a:cubicBezTo>
                  <a:cubicBezTo>
                    <a:pt x="3136" y="3003"/>
                    <a:pt x="3070" y="2869"/>
                    <a:pt x="3003" y="2736"/>
                  </a:cubicBezTo>
                  <a:cubicBezTo>
                    <a:pt x="2936" y="2636"/>
                    <a:pt x="2836" y="2536"/>
                    <a:pt x="2769" y="2436"/>
                  </a:cubicBezTo>
                  <a:cubicBezTo>
                    <a:pt x="2669" y="2336"/>
                    <a:pt x="2636" y="2202"/>
                    <a:pt x="2569" y="2102"/>
                  </a:cubicBezTo>
                  <a:cubicBezTo>
                    <a:pt x="2469" y="2002"/>
                    <a:pt x="2436" y="1869"/>
                    <a:pt x="2336" y="1769"/>
                  </a:cubicBezTo>
                  <a:cubicBezTo>
                    <a:pt x="2269" y="1669"/>
                    <a:pt x="2202" y="1535"/>
                    <a:pt x="2136" y="1435"/>
                  </a:cubicBezTo>
                  <a:cubicBezTo>
                    <a:pt x="2035" y="1335"/>
                    <a:pt x="1835" y="1335"/>
                    <a:pt x="1735" y="1235"/>
                  </a:cubicBezTo>
                  <a:cubicBezTo>
                    <a:pt x="1669" y="1135"/>
                    <a:pt x="1568" y="1068"/>
                    <a:pt x="1468" y="968"/>
                  </a:cubicBezTo>
                  <a:cubicBezTo>
                    <a:pt x="1368" y="868"/>
                    <a:pt x="1268" y="801"/>
                    <a:pt x="1168" y="701"/>
                  </a:cubicBezTo>
                  <a:cubicBezTo>
                    <a:pt x="1068" y="634"/>
                    <a:pt x="1035" y="468"/>
                    <a:pt x="901" y="368"/>
                  </a:cubicBezTo>
                  <a:cubicBezTo>
                    <a:pt x="801" y="301"/>
                    <a:pt x="634" y="301"/>
                    <a:pt x="534" y="234"/>
                  </a:cubicBezTo>
                  <a:cubicBezTo>
                    <a:pt x="434" y="167"/>
                    <a:pt x="334" y="67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1181689" y="3609640"/>
              <a:ext cx="176568" cy="459812"/>
            </a:xfrm>
            <a:custGeom>
              <a:avLst/>
              <a:gdLst/>
              <a:ahLst/>
              <a:cxnLst/>
              <a:rect l="l" t="t" r="r" b="b"/>
              <a:pathLst>
                <a:path w="4138" h="10776" extrusionOk="0">
                  <a:moveTo>
                    <a:pt x="501" y="1"/>
                  </a:moveTo>
                  <a:cubicBezTo>
                    <a:pt x="335" y="34"/>
                    <a:pt x="168" y="67"/>
                    <a:pt x="1" y="101"/>
                  </a:cubicBezTo>
                  <a:cubicBezTo>
                    <a:pt x="101" y="134"/>
                    <a:pt x="168" y="167"/>
                    <a:pt x="234" y="268"/>
                  </a:cubicBezTo>
                  <a:cubicBezTo>
                    <a:pt x="301" y="368"/>
                    <a:pt x="234" y="568"/>
                    <a:pt x="301" y="668"/>
                  </a:cubicBezTo>
                  <a:cubicBezTo>
                    <a:pt x="401" y="801"/>
                    <a:pt x="635" y="768"/>
                    <a:pt x="701" y="868"/>
                  </a:cubicBezTo>
                  <a:cubicBezTo>
                    <a:pt x="802" y="968"/>
                    <a:pt x="802" y="1135"/>
                    <a:pt x="868" y="1235"/>
                  </a:cubicBezTo>
                  <a:cubicBezTo>
                    <a:pt x="968" y="1335"/>
                    <a:pt x="1002" y="1468"/>
                    <a:pt x="1068" y="1602"/>
                  </a:cubicBezTo>
                  <a:cubicBezTo>
                    <a:pt x="1135" y="1702"/>
                    <a:pt x="1135" y="1835"/>
                    <a:pt x="1202" y="1969"/>
                  </a:cubicBezTo>
                  <a:cubicBezTo>
                    <a:pt x="1269" y="2069"/>
                    <a:pt x="1335" y="2169"/>
                    <a:pt x="1402" y="2302"/>
                  </a:cubicBezTo>
                  <a:cubicBezTo>
                    <a:pt x="1469" y="2402"/>
                    <a:pt x="1736" y="2402"/>
                    <a:pt x="1802" y="2502"/>
                  </a:cubicBezTo>
                  <a:cubicBezTo>
                    <a:pt x="1869" y="2636"/>
                    <a:pt x="1736" y="2836"/>
                    <a:pt x="1802" y="2969"/>
                  </a:cubicBezTo>
                  <a:cubicBezTo>
                    <a:pt x="1869" y="3070"/>
                    <a:pt x="1869" y="3203"/>
                    <a:pt x="1936" y="3336"/>
                  </a:cubicBezTo>
                  <a:cubicBezTo>
                    <a:pt x="2002" y="3436"/>
                    <a:pt x="2203" y="3470"/>
                    <a:pt x="2269" y="3603"/>
                  </a:cubicBezTo>
                  <a:cubicBezTo>
                    <a:pt x="2336" y="3737"/>
                    <a:pt x="2236" y="3903"/>
                    <a:pt x="2303" y="4004"/>
                  </a:cubicBezTo>
                  <a:cubicBezTo>
                    <a:pt x="2336" y="4137"/>
                    <a:pt x="2336" y="4270"/>
                    <a:pt x="2403" y="4404"/>
                  </a:cubicBezTo>
                  <a:cubicBezTo>
                    <a:pt x="2436" y="4504"/>
                    <a:pt x="2603" y="4604"/>
                    <a:pt x="2636" y="4704"/>
                  </a:cubicBezTo>
                  <a:cubicBezTo>
                    <a:pt x="2670" y="4837"/>
                    <a:pt x="2636" y="5004"/>
                    <a:pt x="2670" y="5138"/>
                  </a:cubicBezTo>
                  <a:cubicBezTo>
                    <a:pt x="2703" y="5238"/>
                    <a:pt x="2770" y="5371"/>
                    <a:pt x="2803" y="5471"/>
                  </a:cubicBezTo>
                  <a:cubicBezTo>
                    <a:pt x="2836" y="5605"/>
                    <a:pt x="3070" y="5671"/>
                    <a:pt x="3103" y="5805"/>
                  </a:cubicBezTo>
                  <a:cubicBezTo>
                    <a:pt x="3170" y="5938"/>
                    <a:pt x="3203" y="6038"/>
                    <a:pt x="3237" y="6172"/>
                  </a:cubicBezTo>
                  <a:cubicBezTo>
                    <a:pt x="3270" y="6305"/>
                    <a:pt x="3237" y="6439"/>
                    <a:pt x="3270" y="6572"/>
                  </a:cubicBezTo>
                  <a:cubicBezTo>
                    <a:pt x="3303" y="6705"/>
                    <a:pt x="3303" y="6839"/>
                    <a:pt x="3337" y="6972"/>
                  </a:cubicBezTo>
                  <a:cubicBezTo>
                    <a:pt x="3370" y="7106"/>
                    <a:pt x="3303" y="7239"/>
                    <a:pt x="3337" y="7373"/>
                  </a:cubicBezTo>
                  <a:cubicBezTo>
                    <a:pt x="3370" y="7473"/>
                    <a:pt x="3303" y="7639"/>
                    <a:pt x="3303" y="7740"/>
                  </a:cubicBezTo>
                  <a:cubicBezTo>
                    <a:pt x="3337" y="7873"/>
                    <a:pt x="3503" y="8006"/>
                    <a:pt x="3537" y="8106"/>
                  </a:cubicBezTo>
                  <a:cubicBezTo>
                    <a:pt x="3537" y="8240"/>
                    <a:pt x="3470" y="8373"/>
                    <a:pt x="3503" y="8507"/>
                  </a:cubicBezTo>
                  <a:cubicBezTo>
                    <a:pt x="3503" y="8640"/>
                    <a:pt x="3570" y="8774"/>
                    <a:pt x="3570" y="8907"/>
                  </a:cubicBezTo>
                  <a:cubicBezTo>
                    <a:pt x="3570" y="9040"/>
                    <a:pt x="3537" y="9174"/>
                    <a:pt x="3570" y="9274"/>
                  </a:cubicBezTo>
                  <a:cubicBezTo>
                    <a:pt x="3570" y="9441"/>
                    <a:pt x="3637" y="9541"/>
                    <a:pt x="3637" y="9674"/>
                  </a:cubicBezTo>
                  <a:cubicBezTo>
                    <a:pt x="3670" y="9808"/>
                    <a:pt x="3704" y="9941"/>
                    <a:pt x="3704" y="10041"/>
                  </a:cubicBezTo>
                  <a:cubicBezTo>
                    <a:pt x="3704" y="10208"/>
                    <a:pt x="3570" y="10308"/>
                    <a:pt x="3570" y="10441"/>
                  </a:cubicBezTo>
                  <a:cubicBezTo>
                    <a:pt x="3570" y="10575"/>
                    <a:pt x="3470" y="10675"/>
                    <a:pt x="3470" y="10775"/>
                  </a:cubicBezTo>
                  <a:cubicBezTo>
                    <a:pt x="3670" y="10708"/>
                    <a:pt x="3904" y="10642"/>
                    <a:pt x="4137" y="10575"/>
                  </a:cubicBezTo>
                  <a:cubicBezTo>
                    <a:pt x="4137" y="10542"/>
                    <a:pt x="4137" y="10542"/>
                    <a:pt x="4137" y="10508"/>
                  </a:cubicBezTo>
                  <a:cubicBezTo>
                    <a:pt x="4137" y="10408"/>
                    <a:pt x="4004" y="10275"/>
                    <a:pt x="4004" y="10141"/>
                  </a:cubicBezTo>
                  <a:cubicBezTo>
                    <a:pt x="4004" y="10008"/>
                    <a:pt x="4071" y="9874"/>
                    <a:pt x="4071" y="9741"/>
                  </a:cubicBezTo>
                  <a:cubicBezTo>
                    <a:pt x="4071" y="9608"/>
                    <a:pt x="4071" y="9474"/>
                    <a:pt x="4071" y="9341"/>
                  </a:cubicBezTo>
                  <a:cubicBezTo>
                    <a:pt x="4071" y="9207"/>
                    <a:pt x="4037" y="9074"/>
                    <a:pt x="4037" y="8940"/>
                  </a:cubicBezTo>
                  <a:cubicBezTo>
                    <a:pt x="4037" y="8840"/>
                    <a:pt x="3937" y="8707"/>
                    <a:pt x="3937" y="8573"/>
                  </a:cubicBezTo>
                  <a:cubicBezTo>
                    <a:pt x="3937" y="8440"/>
                    <a:pt x="3970" y="8307"/>
                    <a:pt x="3970" y="8173"/>
                  </a:cubicBezTo>
                  <a:cubicBezTo>
                    <a:pt x="3937" y="8040"/>
                    <a:pt x="3837" y="7940"/>
                    <a:pt x="3837" y="7806"/>
                  </a:cubicBezTo>
                  <a:cubicBezTo>
                    <a:pt x="3804" y="7673"/>
                    <a:pt x="3870" y="7539"/>
                    <a:pt x="3870" y="7406"/>
                  </a:cubicBezTo>
                  <a:cubicBezTo>
                    <a:pt x="3837" y="7273"/>
                    <a:pt x="3837" y="7139"/>
                    <a:pt x="3804" y="7006"/>
                  </a:cubicBezTo>
                  <a:cubicBezTo>
                    <a:pt x="3770" y="6872"/>
                    <a:pt x="3704" y="6772"/>
                    <a:pt x="3704" y="6639"/>
                  </a:cubicBezTo>
                  <a:cubicBezTo>
                    <a:pt x="3670" y="6505"/>
                    <a:pt x="3537" y="6405"/>
                    <a:pt x="3503" y="6272"/>
                  </a:cubicBezTo>
                  <a:cubicBezTo>
                    <a:pt x="3470" y="6138"/>
                    <a:pt x="3503" y="6005"/>
                    <a:pt x="3470" y="5872"/>
                  </a:cubicBezTo>
                  <a:cubicBezTo>
                    <a:pt x="3437" y="5738"/>
                    <a:pt x="3470" y="5605"/>
                    <a:pt x="3437" y="5471"/>
                  </a:cubicBezTo>
                  <a:cubicBezTo>
                    <a:pt x="3370" y="5371"/>
                    <a:pt x="3437" y="5204"/>
                    <a:pt x="3403" y="5071"/>
                  </a:cubicBezTo>
                  <a:cubicBezTo>
                    <a:pt x="3337" y="4971"/>
                    <a:pt x="3303" y="4837"/>
                    <a:pt x="3270" y="4704"/>
                  </a:cubicBezTo>
                  <a:cubicBezTo>
                    <a:pt x="3237" y="4571"/>
                    <a:pt x="3003" y="4537"/>
                    <a:pt x="2970" y="4404"/>
                  </a:cubicBezTo>
                  <a:cubicBezTo>
                    <a:pt x="2936" y="4270"/>
                    <a:pt x="2836" y="4170"/>
                    <a:pt x="2803" y="4037"/>
                  </a:cubicBezTo>
                  <a:cubicBezTo>
                    <a:pt x="2736" y="3937"/>
                    <a:pt x="2703" y="3803"/>
                    <a:pt x="2636" y="3703"/>
                  </a:cubicBezTo>
                  <a:cubicBezTo>
                    <a:pt x="2603" y="3570"/>
                    <a:pt x="2569" y="3436"/>
                    <a:pt x="2536" y="3303"/>
                  </a:cubicBezTo>
                  <a:cubicBezTo>
                    <a:pt x="2469" y="3203"/>
                    <a:pt x="2503" y="3036"/>
                    <a:pt x="2469" y="2903"/>
                  </a:cubicBezTo>
                  <a:cubicBezTo>
                    <a:pt x="2403" y="2803"/>
                    <a:pt x="2236" y="2736"/>
                    <a:pt x="2169" y="2603"/>
                  </a:cubicBezTo>
                  <a:cubicBezTo>
                    <a:pt x="2102" y="2502"/>
                    <a:pt x="2169" y="2302"/>
                    <a:pt x="2102" y="2202"/>
                  </a:cubicBezTo>
                  <a:cubicBezTo>
                    <a:pt x="2036" y="2102"/>
                    <a:pt x="1969" y="1969"/>
                    <a:pt x="1902" y="1869"/>
                  </a:cubicBezTo>
                  <a:cubicBezTo>
                    <a:pt x="1836" y="1735"/>
                    <a:pt x="1769" y="1635"/>
                    <a:pt x="1702" y="1535"/>
                  </a:cubicBezTo>
                  <a:cubicBezTo>
                    <a:pt x="1635" y="1435"/>
                    <a:pt x="1402" y="1402"/>
                    <a:pt x="1335" y="1302"/>
                  </a:cubicBezTo>
                  <a:cubicBezTo>
                    <a:pt x="1269" y="1202"/>
                    <a:pt x="1335" y="968"/>
                    <a:pt x="1269" y="868"/>
                  </a:cubicBezTo>
                  <a:cubicBezTo>
                    <a:pt x="1202" y="768"/>
                    <a:pt x="1068" y="701"/>
                    <a:pt x="968" y="601"/>
                  </a:cubicBezTo>
                  <a:cubicBezTo>
                    <a:pt x="902" y="501"/>
                    <a:pt x="935" y="301"/>
                    <a:pt x="868" y="201"/>
                  </a:cubicBezTo>
                  <a:cubicBezTo>
                    <a:pt x="768" y="101"/>
                    <a:pt x="568" y="10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780325" y="3969785"/>
              <a:ext cx="805652" cy="745530"/>
            </a:xfrm>
            <a:custGeom>
              <a:avLst/>
              <a:gdLst/>
              <a:ahLst/>
              <a:cxnLst/>
              <a:rect l="l" t="t" r="r" b="b"/>
              <a:pathLst>
                <a:path w="18881" h="17472" extrusionOk="0">
                  <a:moveTo>
                    <a:pt x="18880" y="0"/>
                  </a:moveTo>
                  <a:lnTo>
                    <a:pt x="18880" y="9"/>
                  </a:lnTo>
                  <a:lnTo>
                    <a:pt x="18880" y="9"/>
                  </a:lnTo>
                  <a:cubicBezTo>
                    <a:pt x="18880" y="6"/>
                    <a:pt x="18880" y="3"/>
                    <a:pt x="18880" y="0"/>
                  </a:cubicBezTo>
                  <a:close/>
                  <a:moveTo>
                    <a:pt x="0" y="0"/>
                  </a:moveTo>
                  <a:lnTo>
                    <a:pt x="0" y="15378"/>
                  </a:lnTo>
                  <a:cubicBezTo>
                    <a:pt x="0" y="16145"/>
                    <a:pt x="567" y="16812"/>
                    <a:pt x="1301" y="16912"/>
                  </a:cubicBezTo>
                  <a:cubicBezTo>
                    <a:pt x="3711" y="17295"/>
                    <a:pt x="6204" y="17472"/>
                    <a:pt x="8767" y="17472"/>
                  </a:cubicBezTo>
                  <a:cubicBezTo>
                    <a:pt x="11561" y="17472"/>
                    <a:pt x="14439" y="17262"/>
                    <a:pt x="17379" y="16879"/>
                  </a:cubicBezTo>
                  <a:cubicBezTo>
                    <a:pt x="18147" y="16779"/>
                    <a:pt x="18747" y="16112"/>
                    <a:pt x="18747" y="15344"/>
                  </a:cubicBezTo>
                  <a:lnTo>
                    <a:pt x="18880" y="9"/>
                  </a:lnTo>
                  <a:lnTo>
                    <a:pt x="18880" y="9"/>
                  </a:lnTo>
                  <a:cubicBezTo>
                    <a:pt x="18859" y="1206"/>
                    <a:pt x="14631" y="2168"/>
                    <a:pt x="9440" y="2168"/>
                  </a:cubicBezTo>
                  <a:cubicBezTo>
                    <a:pt x="4237" y="2168"/>
                    <a:pt x="0" y="1201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780325" y="4029568"/>
              <a:ext cx="804244" cy="686091"/>
            </a:xfrm>
            <a:custGeom>
              <a:avLst/>
              <a:gdLst/>
              <a:ahLst/>
              <a:cxnLst/>
              <a:rect l="l" t="t" r="r" b="b"/>
              <a:pathLst>
                <a:path w="18848" h="16079" extrusionOk="0">
                  <a:moveTo>
                    <a:pt x="2936" y="1301"/>
                  </a:moveTo>
                  <a:cubicBezTo>
                    <a:pt x="3703" y="1368"/>
                    <a:pt x="4437" y="1401"/>
                    <a:pt x="5171" y="1434"/>
                  </a:cubicBezTo>
                  <a:cubicBezTo>
                    <a:pt x="5437" y="1434"/>
                    <a:pt x="5638" y="1668"/>
                    <a:pt x="5638" y="1935"/>
                  </a:cubicBezTo>
                  <a:lnTo>
                    <a:pt x="5638" y="4003"/>
                  </a:lnTo>
                  <a:cubicBezTo>
                    <a:pt x="5606" y="4284"/>
                    <a:pt x="5400" y="4506"/>
                    <a:pt x="5127" y="4506"/>
                  </a:cubicBezTo>
                  <a:cubicBezTo>
                    <a:pt x="5109" y="4506"/>
                    <a:pt x="5090" y="4505"/>
                    <a:pt x="5071" y="4503"/>
                  </a:cubicBezTo>
                  <a:cubicBezTo>
                    <a:pt x="4337" y="4470"/>
                    <a:pt x="3569" y="4370"/>
                    <a:pt x="2836" y="4270"/>
                  </a:cubicBezTo>
                  <a:cubicBezTo>
                    <a:pt x="2569" y="4236"/>
                    <a:pt x="2369" y="4003"/>
                    <a:pt x="2369" y="3769"/>
                  </a:cubicBezTo>
                  <a:lnTo>
                    <a:pt x="2402" y="1801"/>
                  </a:lnTo>
                  <a:cubicBezTo>
                    <a:pt x="2402" y="1534"/>
                    <a:pt x="2669" y="1301"/>
                    <a:pt x="2936" y="1301"/>
                  </a:cubicBezTo>
                  <a:close/>
                  <a:moveTo>
                    <a:pt x="15611" y="1301"/>
                  </a:moveTo>
                  <a:cubicBezTo>
                    <a:pt x="15878" y="1301"/>
                    <a:pt x="16145" y="1534"/>
                    <a:pt x="16145" y="1801"/>
                  </a:cubicBezTo>
                  <a:lnTo>
                    <a:pt x="16178" y="3769"/>
                  </a:lnTo>
                  <a:cubicBezTo>
                    <a:pt x="16178" y="4036"/>
                    <a:pt x="15978" y="4236"/>
                    <a:pt x="15745" y="4270"/>
                  </a:cubicBezTo>
                  <a:cubicBezTo>
                    <a:pt x="14978" y="4370"/>
                    <a:pt x="14244" y="4470"/>
                    <a:pt x="13477" y="4503"/>
                  </a:cubicBezTo>
                  <a:cubicBezTo>
                    <a:pt x="13457" y="4505"/>
                    <a:pt x="13438" y="4506"/>
                    <a:pt x="13420" y="4506"/>
                  </a:cubicBezTo>
                  <a:cubicBezTo>
                    <a:pt x="13147" y="4506"/>
                    <a:pt x="12943" y="4284"/>
                    <a:pt x="12943" y="4003"/>
                  </a:cubicBezTo>
                  <a:lnTo>
                    <a:pt x="12909" y="1935"/>
                  </a:lnTo>
                  <a:cubicBezTo>
                    <a:pt x="12909" y="1668"/>
                    <a:pt x="13110" y="1434"/>
                    <a:pt x="13410" y="1434"/>
                  </a:cubicBezTo>
                  <a:cubicBezTo>
                    <a:pt x="14144" y="1401"/>
                    <a:pt x="14878" y="1368"/>
                    <a:pt x="15611" y="1301"/>
                  </a:cubicBezTo>
                  <a:close/>
                  <a:moveTo>
                    <a:pt x="6405" y="1468"/>
                  </a:moveTo>
                  <a:cubicBezTo>
                    <a:pt x="7172" y="1501"/>
                    <a:pt x="7906" y="1501"/>
                    <a:pt x="8673" y="1501"/>
                  </a:cubicBezTo>
                  <a:cubicBezTo>
                    <a:pt x="8940" y="1501"/>
                    <a:pt x="9173" y="1735"/>
                    <a:pt x="9173" y="2035"/>
                  </a:cubicBezTo>
                  <a:lnTo>
                    <a:pt x="9173" y="4203"/>
                  </a:lnTo>
                  <a:cubicBezTo>
                    <a:pt x="9173" y="4470"/>
                    <a:pt x="8940" y="4703"/>
                    <a:pt x="8640" y="4703"/>
                  </a:cubicBezTo>
                  <a:cubicBezTo>
                    <a:pt x="7873" y="4703"/>
                    <a:pt x="7105" y="4670"/>
                    <a:pt x="6338" y="4603"/>
                  </a:cubicBezTo>
                  <a:cubicBezTo>
                    <a:pt x="6071" y="4603"/>
                    <a:pt x="5871" y="4370"/>
                    <a:pt x="5871" y="4103"/>
                  </a:cubicBezTo>
                  <a:lnTo>
                    <a:pt x="5904" y="1968"/>
                  </a:lnTo>
                  <a:cubicBezTo>
                    <a:pt x="5904" y="1701"/>
                    <a:pt x="6138" y="1468"/>
                    <a:pt x="6405" y="1468"/>
                  </a:cubicBezTo>
                  <a:close/>
                  <a:moveTo>
                    <a:pt x="12142" y="1468"/>
                  </a:moveTo>
                  <a:cubicBezTo>
                    <a:pt x="12442" y="1468"/>
                    <a:pt x="12676" y="1701"/>
                    <a:pt x="12676" y="1968"/>
                  </a:cubicBezTo>
                  <a:lnTo>
                    <a:pt x="12709" y="4103"/>
                  </a:lnTo>
                  <a:cubicBezTo>
                    <a:pt x="12709" y="4370"/>
                    <a:pt x="12509" y="4603"/>
                    <a:pt x="12209" y="4603"/>
                  </a:cubicBezTo>
                  <a:cubicBezTo>
                    <a:pt x="11442" y="4637"/>
                    <a:pt x="10675" y="4670"/>
                    <a:pt x="9907" y="4703"/>
                  </a:cubicBezTo>
                  <a:cubicBezTo>
                    <a:pt x="9640" y="4703"/>
                    <a:pt x="9407" y="4470"/>
                    <a:pt x="9407" y="4170"/>
                  </a:cubicBezTo>
                  <a:lnTo>
                    <a:pt x="9407" y="2001"/>
                  </a:lnTo>
                  <a:cubicBezTo>
                    <a:pt x="9407" y="1735"/>
                    <a:pt x="9640" y="1501"/>
                    <a:pt x="9907" y="1501"/>
                  </a:cubicBezTo>
                  <a:cubicBezTo>
                    <a:pt x="10641" y="1501"/>
                    <a:pt x="11408" y="1501"/>
                    <a:pt x="12142" y="1468"/>
                  </a:cubicBezTo>
                  <a:close/>
                  <a:moveTo>
                    <a:pt x="2878" y="4533"/>
                  </a:moveTo>
                  <a:cubicBezTo>
                    <a:pt x="2897" y="4533"/>
                    <a:pt x="2916" y="4534"/>
                    <a:pt x="2936" y="4537"/>
                  </a:cubicBezTo>
                  <a:cubicBezTo>
                    <a:pt x="3670" y="4637"/>
                    <a:pt x="4403" y="4703"/>
                    <a:pt x="5137" y="4770"/>
                  </a:cubicBezTo>
                  <a:cubicBezTo>
                    <a:pt x="5404" y="4770"/>
                    <a:pt x="5604" y="5004"/>
                    <a:pt x="5604" y="5270"/>
                  </a:cubicBezTo>
                  <a:lnTo>
                    <a:pt x="5571" y="7372"/>
                  </a:lnTo>
                  <a:cubicBezTo>
                    <a:pt x="5571" y="7653"/>
                    <a:pt x="5337" y="7876"/>
                    <a:pt x="5061" y="7876"/>
                  </a:cubicBezTo>
                  <a:cubicBezTo>
                    <a:pt x="5042" y="7876"/>
                    <a:pt x="5023" y="7874"/>
                    <a:pt x="5004" y="7872"/>
                  </a:cubicBezTo>
                  <a:cubicBezTo>
                    <a:pt x="4270" y="7739"/>
                    <a:pt x="3503" y="7639"/>
                    <a:pt x="2736" y="7472"/>
                  </a:cubicBezTo>
                  <a:cubicBezTo>
                    <a:pt x="2502" y="7439"/>
                    <a:pt x="2335" y="7205"/>
                    <a:pt x="2335" y="6972"/>
                  </a:cubicBezTo>
                  <a:lnTo>
                    <a:pt x="2369" y="5037"/>
                  </a:lnTo>
                  <a:cubicBezTo>
                    <a:pt x="2369" y="4756"/>
                    <a:pt x="2602" y="4533"/>
                    <a:pt x="2878" y="4533"/>
                  </a:cubicBezTo>
                  <a:close/>
                  <a:moveTo>
                    <a:pt x="15702" y="4533"/>
                  </a:moveTo>
                  <a:cubicBezTo>
                    <a:pt x="15978" y="4533"/>
                    <a:pt x="16212" y="4756"/>
                    <a:pt x="16212" y="5037"/>
                  </a:cubicBezTo>
                  <a:lnTo>
                    <a:pt x="16245" y="6972"/>
                  </a:lnTo>
                  <a:cubicBezTo>
                    <a:pt x="16245" y="7205"/>
                    <a:pt x="16078" y="7439"/>
                    <a:pt x="15812" y="7472"/>
                  </a:cubicBezTo>
                  <a:cubicBezTo>
                    <a:pt x="15044" y="7639"/>
                    <a:pt x="14310" y="7772"/>
                    <a:pt x="13543" y="7872"/>
                  </a:cubicBezTo>
                  <a:cubicBezTo>
                    <a:pt x="13524" y="7874"/>
                    <a:pt x="13505" y="7876"/>
                    <a:pt x="13486" y="7876"/>
                  </a:cubicBezTo>
                  <a:cubicBezTo>
                    <a:pt x="13210" y="7876"/>
                    <a:pt x="12976" y="7653"/>
                    <a:pt x="12976" y="7372"/>
                  </a:cubicBezTo>
                  <a:lnTo>
                    <a:pt x="12943" y="5270"/>
                  </a:lnTo>
                  <a:cubicBezTo>
                    <a:pt x="12943" y="5004"/>
                    <a:pt x="13143" y="4803"/>
                    <a:pt x="13410" y="4770"/>
                  </a:cubicBezTo>
                  <a:cubicBezTo>
                    <a:pt x="14144" y="4703"/>
                    <a:pt x="14878" y="4637"/>
                    <a:pt x="15645" y="4537"/>
                  </a:cubicBezTo>
                  <a:cubicBezTo>
                    <a:pt x="15664" y="4534"/>
                    <a:pt x="15683" y="4533"/>
                    <a:pt x="15702" y="4533"/>
                  </a:cubicBezTo>
                  <a:close/>
                  <a:moveTo>
                    <a:pt x="6371" y="4837"/>
                  </a:moveTo>
                  <a:cubicBezTo>
                    <a:pt x="7139" y="4904"/>
                    <a:pt x="7906" y="4937"/>
                    <a:pt x="8673" y="4937"/>
                  </a:cubicBezTo>
                  <a:cubicBezTo>
                    <a:pt x="8940" y="4937"/>
                    <a:pt x="9173" y="5170"/>
                    <a:pt x="9173" y="5437"/>
                  </a:cubicBezTo>
                  <a:lnTo>
                    <a:pt x="9173" y="7639"/>
                  </a:lnTo>
                  <a:cubicBezTo>
                    <a:pt x="9173" y="7906"/>
                    <a:pt x="8940" y="8139"/>
                    <a:pt x="8640" y="8139"/>
                  </a:cubicBezTo>
                  <a:cubicBezTo>
                    <a:pt x="7873" y="8139"/>
                    <a:pt x="7072" y="8072"/>
                    <a:pt x="6271" y="8006"/>
                  </a:cubicBezTo>
                  <a:cubicBezTo>
                    <a:pt x="6005" y="7972"/>
                    <a:pt x="5804" y="7739"/>
                    <a:pt x="5838" y="7505"/>
                  </a:cubicBezTo>
                  <a:lnTo>
                    <a:pt x="5838" y="5337"/>
                  </a:lnTo>
                  <a:cubicBezTo>
                    <a:pt x="5838" y="5070"/>
                    <a:pt x="6105" y="4837"/>
                    <a:pt x="6371" y="4837"/>
                  </a:cubicBezTo>
                  <a:close/>
                  <a:moveTo>
                    <a:pt x="12176" y="4837"/>
                  </a:moveTo>
                  <a:cubicBezTo>
                    <a:pt x="12476" y="4837"/>
                    <a:pt x="12709" y="5070"/>
                    <a:pt x="12709" y="5337"/>
                  </a:cubicBezTo>
                  <a:lnTo>
                    <a:pt x="12743" y="7472"/>
                  </a:lnTo>
                  <a:cubicBezTo>
                    <a:pt x="12743" y="7739"/>
                    <a:pt x="12543" y="7972"/>
                    <a:pt x="12276" y="8006"/>
                  </a:cubicBezTo>
                  <a:cubicBezTo>
                    <a:pt x="11508" y="8072"/>
                    <a:pt x="10708" y="8106"/>
                    <a:pt x="9907" y="8139"/>
                  </a:cubicBezTo>
                  <a:cubicBezTo>
                    <a:pt x="9640" y="8139"/>
                    <a:pt x="9407" y="7906"/>
                    <a:pt x="9407" y="7639"/>
                  </a:cubicBezTo>
                  <a:lnTo>
                    <a:pt x="9407" y="5437"/>
                  </a:lnTo>
                  <a:cubicBezTo>
                    <a:pt x="9407" y="5170"/>
                    <a:pt x="9607" y="4937"/>
                    <a:pt x="9907" y="4937"/>
                  </a:cubicBezTo>
                  <a:cubicBezTo>
                    <a:pt x="10675" y="4937"/>
                    <a:pt x="11408" y="4904"/>
                    <a:pt x="12176" y="4837"/>
                  </a:cubicBezTo>
                  <a:close/>
                  <a:moveTo>
                    <a:pt x="15702" y="7736"/>
                  </a:moveTo>
                  <a:cubicBezTo>
                    <a:pt x="15982" y="7736"/>
                    <a:pt x="16245" y="7958"/>
                    <a:pt x="16245" y="8239"/>
                  </a:cubicBezTo>
                  <a:lnTo>
                    <a:pt x="16279" y="10174"/>
                  </a:lnTo>
                  <a:cubicBezTo>
                    <a:pt x="16312" y="10407"/>
                    <a:pt x="16145" y="10608"/>
                    <a:pt x="15912" y="10674"/>
                  </a:cubicBezTo>
                  <a:cubicBezTo>
                    <a:pt x="15144" y="10908"/>
                    <a:pt x="14377" y="11075"/>
                    <a:pt x="13610" y="11208"/>
                  </a:cubicBezTo>
                  <a:cubicBezTo>
                    <a:pt x="13591" y="11210"/>
                    <a:pt x="13572" y="11211"/>
                    <a:pt x="13553" y="11211"/>
                  </a:cubicBezTo>
                  <a:cubicBezTo>
                    <a:pt x="13277" y="11211"/>
                    <a:pt x="13041" y="10989"/>
                    <a:pt x="13010" y="10708"/>
                  </a:cubicBezTo>
                  <a:lnTo>
                    <a:pt x="13010" y="8606"/>
                  </a:lnTo>
                  <a:cubicBezTo>
                    <a:pt x="12976" y="8373"/>
                    <a:pt x="13176" y="8139"/>
                    <a:pt x="13443" y="8106"/>
                  </a:cubicBezTo>
                  <a:cubicBezTo>
                    <a:pt x="14177" y="8006"/>
                    <a:pt x="14911" y="7906"/>
                    <a:pt x="15645" y="7739"/>
                  </a:cubicBezTo>
                  <a:cubicBezTo>
                    <a:pt x="15664" y="7737"/>
                    <a:pt x="15683" y="7736"/>
                    <a:pt x="15702" y="7736"/>
                  </a:cubicBezTo>
                  <a:close/>
                  <a:moveTo>
                    <a:pt x="2798" y="7761"/>
                  </a:moveTo>
                  <a:cubicBezTo>
                    <a:pt x="2832" y="7761"/>
                    <a:pt x="2867" y="7764"/>
                    <a:pt x="2902" y="7772"/>
                  </a:cubicBezTo>
                  <a:cubicBezTo>
                    <a:pt x="3670" y="7906"/>
                    <a:pt x="4403" y="8039"/>
                    <a:pt x="5137" y="8106"/>
                  </a:cubicBezTo>
                  <a:cubicBezTo>
                    <a:pt x="5371" y="8139"/>
                    <a:pt x="5571" y="8373"/>
                    <a:pt x="5571" y="8640"/>
                  </a:cubicBezTo>
                  <a:lnTo>
                    <a:pt x="5538" y="10708"/>
                  </a:lnTo>
                  <a:cubicBezTo>
                    <a:pt x="5538" y="11003"/>
                    <a:pt x="5329" y="11219"/>
                    <a:pt x="5050" y="11219"/>
                  </a:cubicBezTo>
                  <a:cubicBezTo>
                    <a:pt x="5013" y="11219"/>
                    <a:pt x="4976" y="11216"/>
                    <a:pt x="4937" y="11208"/>
                  </a:cubicBezTo>
                  <a:cubicBezTo>
                    <a:pt x="4170" y="11075"/>
                    <a:pt x="3403" y="10908"/>
                    <a:pt x="2635" y="10674"/>
                  </a:cubicBezTo>
                  <a:cubicBezTo>
                    <a:pt x="2435" y="10641"/>
                    <a:pt x="2269" y="10407"/>
                    <a:pt x="2269" y="10174"/>
                  </a:cubicBezTo>
                  <a:lnTo>
                    <a:pt x="2302" y="8239"/>
                  </a:lnTo>
                  <a:cubicBezTo>
                    <a:pt x="2302" y="7974"/>
                    <a:pt x="2536" y="7761"/>
                    <a:pt x="2798" y="7761"/>
                  </a:cubicBezTo>
                  <a:close/>
                  <a:moveTo>
                    <a:pt x="12209" y="8239"/>
                  </a:moveTo>
                  <a:cubicBezTo>
                    <a:pt x="12476" y="8239"/>
                    <a:pt x="12743" y="8439"/>
                    <a:pt x="12743" y="8740"/>
                  </a:cubicBezTo>
                  <a:lnTo>
                    <a:pt x="12776" y="10908"/>
                  </a:lnTo>
                  <a:cubicBezTo>
                    <a:pt x="12776" y="11141"/>
                    <a:pt x="12609" y="11375"/>
                    <a:pt x="12342" y="11408"/>
                  </a:cubicBezTo>
                  <a:cubicBezTo>
                    <a:pt x="11542" y="11508"/>
                    <a:pt x="10708" y="11575"/>
                    <a:pt x="9907" y="11575"/>
                  </a:cubicBezTo>
                  <a:cubicBezTo>
                    <a:pt x="9890" y="11577"/>
                    <a:pt x="9873" y="11578"/>
                    <a:pt x="9856" y="11578"/>
                  </a:cubicBezTo>
                  <a:cubicBezTo>
                    <a:pt x="9611" y="11578"/>
                    <a:pt x="9407" y="11356"/>
                    <a:pt x="9407" y="11075"/>
                  </a:cubicBezTo>
                  <a:lnTo>
                    <a:pt x="9407" y="8873"/>
                  </a:lnTo>
                  <a:cubicBezTo>
                    <a:pt x="9407" y="8606"/>
                    <a:pt x="9607" y="8373"/>
                    <a:pt x="9907" y="8373"/>
                  </a:cubicBezTo>
                  <a:cubicBezTo>
                    <a:pt x="10675" y="8373"/>
                    <a:pt x="11442" y="8339"/>
                    <a:pt x="12209" y="8239"/>
                  </a:cubicBezTo>
                  <a:close/>
                  <a:moveTo>
                    <a:pt x="6371" y="8239"/>
                  </a:moveTo>
                  <a:cubicBezTo>
                    <a:pt x="7139" y="8339"/>
                    <a:pt x="7906" y="8373"/>
                    <a:pt x="8673" y="8373"/>
                  </a:cubicBezTo>
                  <a:cubicBezTo>
                    <a:pt x="8940" y="8373"/>
                    <a:pt x="9173" y="8606"/>
                    <a:pt x="9173" y="8873"/>
                  </a:cubicBezTo>
                  <a:lnTo>
                    <a:pt x="9173" y="11075"/>
                  </a:lnTo>
                  <a:cubicBezTo>
                    <a:pt x="9173" y="11375"/>
                    <a:pt x="8940" y="11608"/>
                    <a:pt x="8640" y="11608"/>
                  </a:cubicBezTo>
                  <a:cubicBezTo>
                    <a:pt x="7839" y="11575"/>
                    <a:pt x="7039" y="11508"/>
                    <a:pt x="6205" y="11408"/>
                  </a:cubicBezTo>
                  <a:cubicBezTo>
                    <a:pt x="5971" y="11375"/>
                    <a:pt x="5771" y="11141"/>
                    <a:pt x="5771" y="10908"/>
                  </a:cubicBezTo>
                  <a:lnTo>
                    <a:pt x="5804" y="8740"/>
                  </a:lnTo>
                  <a:cubicBezTo>
                    <a:pt x="5804" y="8439"/>
                    <a:pt x="6071" y="8239"/>
                    <a:pt x="6371" y="8239"/>
                  </a:cubicBezTo>
                  <a:close/>
                  <a:moveTo>
                    <a:pt x="2725" y="10985"/>
                  </a:moveTo>
                  <a:cubicBezTo>
                    <a:pt x="2773" y="10985"/>
                    <a:pt x="2821" y="10992"/>
                    <a:pt x="2869" y="11008"/>
                  </a:cubicBezTo>
                  <a:cubicBezTo>
                    <a:pt x="3636" y="11208"/>
                    <a:pt x="4370" y="11341"/>
                    <a:pt x="5104" y="11475"/>
                  </a:cubicBezTo>
                  <a:cubicBezTo>
                    <a:pt x="5337" y="11508"/>
                    <a:pt x="5504" y="11742"/>
                    <a:pt x="5504" y="11975"/>
                  </a:cubicBezTo>
                  <a:lnTo>
                    <a:pt x="5504" y="14043"/>
                  </a:lnTo>
                  <a:cubicBezTo>
                    <a:pt x="5504" y="14338"/>
                    <a:pt x="5269" y="14555"/>
                    <a:pt x="4984" y="14555"/>
                  </a:cubicBezTo>
                  <a:cubicBezTo>
                    <a:pt x="4947" y="14555"/>
                    <a:pt x="4909" y="14551"/>
                    <a:pt x="4870" y="14544"/>
                  </a:cubicBezTo>
                  <a:cubicBezTo>
                    <a:pt x="4103" y="14377"/>
                    <a:pt x="3336" y="14143"/>
                    <a:pt x="2569" y="13877"/>
                  </a:cubicBezTo>
                  <a:cubicBezTo>
                    <a:pt x="2335" y="13810"/>
                    <a:pt x="2202" y="13610"/>
                    <a:pt x="2202" y="13376"/>
                  </a:cubicBezTo>
                  <a:lnTo>
                    <a:pt x="2235" y="11475"/>
                  </a:lnTo>
                  <a:cubicBezTo>
                    <a:pt x="2235" y="11194"/>
                    <a:pt x="2471" y="10985"/>
                    <a:pt x="2725" y="10985"/>
                  </a:cubicBezTo>
                  <a:close/>
                  <a:moveTo>
                    <a:pt x="15822" y="10985"/>
                  </a:moveTo>
                  <a:cubicBezTo>
                    <a:pt x="16076" y="10985"/>
                    <a:pt x="16312" y="11194"/>
                    <a:pt x="16312" y="11475"/>
                  </a:cubicBezTo>
                  <a:lnTo>
                    <a:pt x="16345" y="13376"/>
                  </a:lnTo>
                  <a:cubicBezTo>
                    <a:pt x="16345" y="13610"/>
                    <a:pt x="16212" y="13810"/>
                    <a:pt x="16012" y="13877"/>
                  </a:cubicBezTo>
                  <a:cubicBezTo>
                    <a:pt x="15244" y="14143"/>
                    <a:pt x="14444" y="14377"/>
                    <a:pt x="13677" y="14544"/>
                  </a:cubicBezTo>
                  <a:cubicBezTo>
                    <a:pt x="13642" y="14551"/>
                    <a:pt x="13607" y="14555"/>
                    <a:pt x="13573" y="14555"/>
                  </a:cubicBezTo>
                  <a:cubicBezTo>
                    <a:pt x="13311" y="14555"/>
                    <a:pt x="13076" y="14338"/>
                    <a:pt x="13076" y="14043"/>
                  </a:cubicBezTo>
                  <a:lnTo>
                    <a:pt x="13043" y="11975"/>
                  </a:lnTo>
                  <a:cubicBezTo>
                    <a:pt x="13043" y="11742"/>
                    <a:pt x="13210" y="11508"/>
                    <a:pt x="13477" y="11475"/>
                  </a:cubicBezTo>
                  <a:cubicBezTo>
                    <a:pt x="14210" y="11341"/>
                    <a:pt x="14944" y="11208"/>
                    <a:pt x="15678" y="11008"/>
                  </a:cubicBezTo>
                  <a:cubicBezTo>
                    <a:pt x="15726" y="10992"/>
                    <a:pt x="15774" y="10985"/>
                    <a:pt x="15822" y="10985"/>
                  </a:cubicBezTo>
                  <a:close/>
                  <a:moveTo>
                    <a:pt x="6281" y="11639"/>
                  </a:moveTo>
                  <a:cubicBezTo>
                    <a:pt x="6300" y="11639"/>
                    <a:pt x="6319" y="11640"/>
                    <a:pt x="6338" y="11642"/>
                  </a:cubicBezTo>
                  <a:cubicBezTo>
                    <a:pt x="7272" y="11775"/>
                    <a:pt x="8239" y="11842"/>
                    <a:pt x="9173" y="11842"/>
                  </a:cubicBezTo>
                  <a:lnTo>
                    <a:pt x="9173" y="14510"/>
                  </a:lnTo>
                  <a:cubicBezTo>
                    <a:pt x="9173" y="14791"/>
                    <a:pt x="8969" y="15014"/>
                    <a:pt x="8697" y="15014"/>
                  </a:cubicBezTo>
                  <a:cubicBezTo>
                    <a:pt x="8678" y="15014"/>
                    <a:pt x="8659" y="15013"/>
                    <a:pt x="8640" y="15011"/>
                  </a:cubicBezTo>
                  <a:cubicBezTo>
                    <a:pt x="7806" y="15011"/>
                    <a:pt x="6972" y="14911"/>
                    <a:pt x="6171" y="14777"/>
                  </a:cubicBezTo>
                  <a:cubicBezTo>
                    <a:pt x="5904" y="14744"/>
                    <a:pt x="5738" y="14510"/>
                    <a:pt x="5738" y="14277"/>
                  </a:cubicBezTo>
                  <a:lnTo>
                    <a:pt x="5771" y="12142"/>
                  </a:lnTo>
                  <a:cubicBezTo>
                    <a:pt x="5771" y="11861"/>
                    <a:pt x="6005" y="11639"/>
                    <a:pt x="6281" y="11639"/>
                  </a:cubicBezTo>
                  <a:close/>
                  <a:moveTo>
                    <a:pt x="12345" y="11664"/>
                  </a:moveTo>
                  <a:cubicBezTo>
                    <a:pt x="12601" y="11664"/>
                    <a:pt x="12809" y="11877"/>
                    <a:pt x="12809" y="12142"/>
                  </a:cubicBezTo>
                  <a:lnTo>
                    <a:pt x="12843" y="14277"/>
                  </a:lnTo>
                  <a:cubicBezTo>
                    <a:pt x="12843" y="14544"/>
                    <a:pt x="12643" y="14744"/>
                    <a:pt x="12409" y="14777"/>
                  </a:cubicBezTo>
                  <a:cubicBezTo>
                    <a:pt x="11575" y="14911"/>
                    <a:pt x="10741" y="15011"/>
                    <a:pt x="9907" y="15011"/>
                  </a:cubicBezTo>
                  <a:cubicBezTo>
                    <a:pt x="9890" y="15013"/>
                    <a:pt x="9873" y="15014"/>
                    <a:pt x="9856" y="15014"/>
                  </a:cubicBezTo>
                  <a:cubicBezTo>
                    <a:pt x="9611" y="15014"/>
                    <a:pt x="9407" y="14791"/>
                    <a:pt x="9407" y="14510"/>
                  </a:cubicBezTo>
                  <a:lnTo>
                    <a:pt x="9407" y="12342"/>
                  </a:lnTo>
                  <a:cubicBezTo>
                    <a:pt x="9407" y="12075"/>
                    <a:pt x="9607" y="11842"/>
                    <a:pt x="9907" y="11842"/>
                  </a:cubicBezTo>
                  <a:cubicBezTo>
                    <a:pt x="10675" y="11808"/>
                    <a:pt x="11442" y="11742"/>
                    <a:pt x="12242" y="11675"/>
                  </a:cubicBezTo>
                  <a:cubicBezTo>
                    <a:pt x="12277" y="11667"/>
                    <a:pt x="12312" y="11664"/>
                    <a:pt x="12345" y="11664"/>
                  </a:cubicBezTo>
                  <a:close/>
                  <a:moveTo>
                    <a:pt x="2202" y="0"/>
                  </a:moveTo>
                  <a:lnTo>
                    <a:pt x="2202" y="500"/>
                  </a:lnTo>
                  <a:cubicBezTo>
                    <a:pt x="2202" y="801"/>
                    <a:pt x="1935" y="1001"/>
                    <a:pt x="1668" y="1001"/>
                  </a:cubicBezTo>
                  <a:cubicBezTo>
                    <a:pt x="1101" y="934"/>
                    <a:pt x="567" y="901"/>
                    <a:pt x="0" y="834"/>
                  </a:cubicBezTo>
                  <a:lnTo>
                    <a:pt x="0" y="1101"/>
                  </a:lnTo>
                  <a:cubicBezTo>
                    <a:pt x="567" y="1134"/>
                    <a:pt x="1134" y="1201"/>
                    <a:pt x="1701" y="1234"/>
                  </a:cubicBezTo>
                  <a:cubicBezTo>
                    <a:pt x="1968" y="1268"/>
                    <a:pt x="2202" y="1468"/>
                    <a:pt x="2168" y="1735"/>
                  </a:cubicBezTo>
                  <a:lnTo>
                    <a:pt x="2135" y="3603"/>
                  </a:lnTo>
                  <a:cubicBezTo>
                    <a:pt x="2135" y="3884"/>
                    <a:pt x="1901" y="4106"/>
                    <a:pt x="1625" y="4106"/>
                  </a:cubicBezTo>
                  <a:cubicBezTo>
                    <a:pt x="1606" y="4106"/>
                    <a:pt x="1587" y="4105"/>
                    <a:pt x="1568" y="4103"/>
                  </a:cubicBezTo>
                  <a:cubicBezTo>
                    <a:pt x="1034" y="4036"/>
                    <a:pt x="534" y="3936"/>
                    <a:pt x="0" y="3836"/>
                  </a:cubicBezTo>
                  <a:lnTo>
                    <a:pt x="0" y="4070"/>
                  </a:lnTo>
                  <a:cubicBezTo>
                    <a:pt x="567" y="4170"/>
                    <a:pt x="1134" y="4270"/>
                    <a:pt x="1701" y="4370"/>
                  </a:cubicBezTo>
                  <a:cubicBezTo>
                    <a:pt x="1935" y="4403"/>
                    <a:pt x="2135" y="4637"/>
                    <a:pt x="2135" y="4870"/>
                  </a:cubicBezTo>
                  <a:lnTo>
                    <a:pt x="2102" y="6705"/>
                  </a:lnTo>
                  <a:cubicBezTo>
                    <a:pt x="2102" y="7000"/>
                    <a:pt x="1867" y="7217"/>
                    <a:pt x="1582" y="7217"/>
                  </a:cubicBezTo>
                  <a:cubicBezTo>
                    <a:pt x="1545" y="7217"/>
                    <a:pt x="1506" y="7213"/>
                    <a:pt x="1468" y="7205"/>
                  </a:cubicBezTo>
                  <a:cubicBezTo>
                    <a:pt x="1001" y="7105"/>
                    <a:pt x="501" y="6972"/>
                    <a:pt x="0" y="6838"/>
                  </a:cubicBezTo>
                  <a:lnTo>
                    <a:pt x="0" y="7072"/>
                  </a:lnTo>
                  <a:cubicBezTo>
                    <a:pt x="567" y="7239"/>
                    <a:pt x="1134" y="7372"/>
                    <a:pt x="1668" y="7505"/>
                  </a:cubicBezTo>
                  <a:cubicBezTo>
                    <a:pt x="1902" y="7539"/>
                    <a:pt x="2068" y="7772"/>
                    <a:pt x="2068" y="8006"/>
                  </a:cubicBezTo>
                  <a:lnTo>
                    <a:pt x="2035" y="9840"/>
                  </a:lnTo>
                  <a:cubicBezTo>
                    <a:pt x="2035" y="10121"/>
                    <a:pt x="1799" y="10331"/>
                    <a:pt x="1525" y="10331"/>
                  </a:cubicBezTo>
                  <a:cubicBezTo>
                    <a:pt x="1474" y="10331"/>
                    <a:pt x="1421" y="10323"/>
                    <a:pt x="1368" y="10307"/>
                  </a:cubicBezTo>
                  <a:cubicBezTo>
                    <a:pt x="901" y="10174"/>
                    <a:pt x="467" y="10007"/>
                    <a:pt x="0" y="9840"/>
                  </a:cubicBezTo>
                  <a:lnTo>
                    <a:pt x="0" y="10074"/>
                  </a:lnTo>
                  <a:cubicBezTo>
                    <a:pt x="567" y="10307"/>
                    <a:pt x="1101" y="10474"/>
                    <a:pt x="1668" y="10641"/>
                  </a:cubicBezTo>
                  <a:cubicBezTo>
                    <a:pt x="1868" y="10708"/>
                    <a:pt x="2035" y="10908"/>
                    <a:pt x="2035" y="11141"/>
                  </a:cubicBezTo>
                  <a:lnTo>
                    <a:pt x="2002" y="12943"/>
                  </a:lnTo>
                  <a:cubicBezTo>
                    <a:pt x="2002" y="13238"/>
                    <a:pt x="1763" y="13448"/>
                    <a:pt x="1496" y="13448"/>
                  </a:cubicBezTo>
                  <a:cubicBezTo>
                    <a:pt x="1432" y="13448"/>
                    <a:pt x="1366" y="13435"/>
                    <a:pt x="1301" y="13410"/>
                  </a:cubicBezTo>
                  <a:cubicBezTo>
                    <a:pt x="868" y="13209"/>
                    <a:pt x="434" y="13009"/>
                    <a:pt x="0" y="12809"/>
                  </a:cubicBezTo>
                  <a:lnTo>
                    <a:pt x="0" y="13076"/>
                  </a:lnTo>
                  <a:cubicBezTo>
                    <a:pt x="534" y="13343"/>
                    <a:pt x="1101" y="13576"/>
                    <a:pt x="1635" y="13810"/>
                  </a:cubicBezTo>
                  <a:cubicBezTo>
                    <a:pt x="1835" y="13877"/>
                    <a:pt x="1968" y="14077"/>
                    <a:pt x="1968" y="14277"/>
                  </a:cubicBezTo>
                  <a:lnTo>
                    <a:pt x="1935" y="15611"/>
                  </a:lnTo>
                  <a:cubicBezTo>
                    <a:pt x="2035" y="15645"/>
                    <a:pt x="2102" y="15645"/>
                    <a:pt x="2168" y="15645"/>
                  </a:cubicBezTo>
                  <a:lnTo>
                    <a:pt x="2202" y="14711"/>
                  </a:lnTo>
                  <a:cubicBezTo>
                    <a:pt x="2202" y="14430"/>
                    <a:pt x="2438" y="14220"/>
                    <a:pt x="2711" y="14220"/>
                  </a:cubicBezTo>
                  <a:cubicBezTo>
                    <a:pt x="2763" y="14220"/>
                    <a:pt x="2816" y="14228"/>
                    <a:pt x="2869" y="14244"/>
                  </a:cubicBezTo>
                  <a:cubicBezTo>
                    <a:pt x="3603" y="14477"/>
                    <a:pt x="4337" y="14677"/>
                    <a:pt x="5071" y="14844"/>
                  </a:cubicBezTo>
                  <a:cubicBezTo>
                    <a:pt x="5304" y="14877"/>
                    <a:pt x="5471" y="15111"/>
                    <a:pt x="5471" y="15344"/>
                  </a:cubicBezTo>
                  <a:lnTo>
                    <a:pt x="5471" y="15978"/>
                  </a:lnTo>
                  <a:cubicBezTo>
                    <a:pt x="5538" y="15978"/>
                    <a:pt x="5638" y="15978"/>
                    <a:pt x="5704" y="16011"/>
                  </a:cubicBezTo>
                  <a:lnTo>
                    <a:pt x="5704" y="15544"/>
                  </a:lnTo>
                  <a:cubicBezTo>
                    <a:pt x="5736" y="15263"/>
                    <a:pt x="5971" y="15041"/>
                    <a:pt x="6248" y="15041"/>
                  </a:cubicBezTo>
                  <a:cubicBezTo>
                    <a:pt x="6266" y="15041"/>
                    <a:pt x="6286" y="15042"/>
                    <a:pt x="6305" y="15044"/>
                  </a:cubicBezTo>
                  <a:cubicBezTo>
                    <a:pt x="7072" y="15178"/>
                    <a:pt x="7873" y="15244"/>
                    <a:pt x="8673" y="15278"/>
                  </a:cubicBezTo>
                  <a:cubicBezTo>
                    <a:pt x="8940" y="15278"/>
                    <a:pt x="9173" y="15511"/>
                    <a:pt x="9173" y="15778"/>
                  </a:cubicBezTo>
                  <a:lnTo>
                    <a:pt x="9173" y="16078"/>
                  </a:lnTo>
                  <a:lnTo>
                    <a:pt x="9407" y="16078"/>
                  </a:lnTo>
                  <a:lnTo>
                    <a:pt x="9407" y="15778"/>
                  </a:lnTo>
                  <a:cubicBezTo>
                    <a:pt x="9407" y="15511"/>
                    <a:pt x="9640" y="15278"/>
                    <a:pt x="9907" y="15278"/>
                  </a:cubicBezTo>
                  <a:cubicBezTo>
                    <a:pt x="10675" y="15244"/>
                    <a:pt x="11475" y="15178"/>
                    <a:pt x="12276" y="15044"/>
                  </a:cubicBezTo>
                  <a:cubicBezTo>
                    <a:pt x="12295" y="15042"/>
                    <a:pt x="12314" y="15041"/>
                    <a:pt x="12333" y="15041"/>
                  </a:cubicBezTo>
                  <a:cubicBezTo>
                    <a:pt x="12609" y="15041"/>
                    <a:pt x="12843" y="15263"/>
                    <a:pt x="12843" y="15544"/>
                  </a:cubicBezTo>
                  <a:lnTo>
                    <a:pt x="12843" y="15945"/>
                  </a:lnTo>
                  <a:cubicBezTo>
                    <a:pt x="12943" y="15945"/>
                    <a:pt x="13010" y="15945"/>
                    <a:pt x="13110" y="15911"/>
                  </a:cubicBezTo>
                  <a:lnTo>
                    <a:pt x="13076" y="15344"/>
                  </a:lnTo>
                  <a:cubicBezTo>
                    <a:pt x="13076" y="15077"/>
                    <a:pt x="13243" y="14877"/>
                    <a:pt x="13477" y="14844"/>
                  </a:cubicBezTo>
                  <a:cubicBezTo>
                    <a:pt x="14210" y="14677"/>
                    <a:pt x="14978" y="14477"/>
                    <a:pt x="15711" y="14244"/>
                  </a:cubicBezTo>
                  <a:cubicBezTo>
                    <a:pt x="15759" y="14228"/>
                    <a:pt x="15808" y="14220"/>
                    <a:pt x="15858" y="14220"/>
                  </a:cubicBezTo>
                  <a:cubicBezTo>
                    <a:pt x="16119" y="14220"/>
                    <a:pt x="16379" y="14430"/>
                    <a:pt x="16379" y="14711"/>
                  </a:cubicBezTo>
                  <a:lnTo>
                    <a:pt x="16379" y="15611"/>
                  </a:lnTo>
                  <a:cubicBezTo>
                    <a:pt x="16479" y="15611"/>
                    <a:pt x="16545" y="15578"/>
                    <a:pt x="16612" y="15578"/>
                  </a:cubicBezTo>
                  <a:lnTo>
                    <a:pt x="16612" y="14277"/>
                  </a:lnTo>
                  <a:cubicBezTo>
                    <a:pt x="16612" y="14077"/>
                    <a:pt x="16746" y="13877"/>
                    <a:pt x="16912" y="13777"/>
                  </a:cubicBezTo>
                  <a:cubicBezTo>
                    <a:pt x="17546" y="13543"/>
                    <a:pt x="18147" y="13310"/>
                    <a:pt x="18747" y="13009"/>
                  </a:cubicBezTo>
                  <a:lnTo>
                    <a:pt x="18747" y="12742"/>
                  </a:lnTo>
                  <a:cubicBezTo>
                    <a:pt x="18247" y="12976"/>
                    <a:pt x="17780" y="13176"/>
                    <a:pt x="17279" y="13376"/>
                  </a:cubicBezTo>
                  <a:cubicBezTo>
                    <a:pt x="17209" y="13411"/>
                    <a:pt x="17137" y="13427"/>
                    <a:pt x="17067" y="13427"/>
                  </a:cubicBezTo>
                  <a:cubicBezTo>
                    <a:pt x="16807" y="13427"/>
                    <a:pt x="16579" y="13206"/>
                    <a:pt x="16579" y="12943"/>
                  </a:cubicBezTo>
                  <a:lnTo>
                    <a:pt x="16545" y="11141"/>
                  </a:lnTo>
                  <a:cubicBezTo>
                    <a:pt x="16545" y="10908"/>
                    <a:pt x="16679" y="10708"/>
                    <a:pt x="16912" y="10641"/>
                  </a:cubicBezTo>
                  <a:cubicBezTo>
                    <a:pt x="17513" y="10474"/>
                    <a:pt x="18147" y="10241"/>
                    <a:pt x="18780" y="10007"/>
                  </a:cubicBezTo>
                  <a:lnTo>
                    <a:pt x="18780" y="9740"/>
                  </a:lnTo>
                  <a:cubicBezTo>
                    <a:pt x="18247" y="9940"/>
                    <a:pt x="17713" y="10141"/>
                    <a:pt x="17179" y="10307"/>
                  </a:cubicBezTo>
                  <a:cubicBezTo>
                    <a:pt x="17131" y="10323"/>
                    <a:pt x="17083" y="10331"/>
                    <a:pt x="17035" y="10331"/>
                  </a:cubicBezTo>
                  <a:cubicBezTo>
                    <a:pt x="16781" y="10331"/>
                    <a:pt x="16540" y="10121"/>
                    <a:pt x="16512" y="9840"/>
                  </a:cubicBezTo>
                  <a:lnTo>
                    <a:pt x="16479" y="8006"/>
                  </a:lnTo>
                  <a:cubicBezTo>
                    <a:pt x="16479" y="7772"/>
                    <a:pt x="16645" y="7539"/>
                    <a:pt x="16879" y="7505"/>
                  </a:cubicBezTo>
                  <a:cubicBezTo>
                    <a:pt x="17513" y="7339"/>
                    <a:pt x="18147" y="7205"/>
                    <a:pt x="18780" y="7005"/>
                  </a:cubicBezTo>
                  <a:lnTo>
                    <a:pt x="18780" y="6772"/>
                  </a:lnTo>
                  <a:cubicBezTo>
                    <a:pt x="18213" y="6905"/>
                    <a:pt x="17646" y="7072"/>
                    <a:pt x="17079" y="7205"/>
                  </a:cubicBezTo>
                  <a:cubicBezTo>
                    <a:pt x="17044" y="7213"/>
                    <a:pt x="17010" y="7217"/>
                    <a:pt x="16975" y="7217"/>
                  </a:cubicBezTo>
                  <a:cubicBezTo>
                    <a:pt x="16713" y="7217"/>
                    <a:pt x="16479" y="7000"/>
                    <a:pt x="16479" y="6705"/>
                  </a:cubicBezTo>
                  <a:lnTo>
                    <a:pt x="16445" y="4870"/>
                  </a:lnTo>
                  <a:cubicBezTo>
                    <a:pt x="16445" y="4603"/>
                    <a:pt x="16612" y="4403"/>
                    <a:pt x="16879" y="4370"/>
                  </a:cubicBezTo>
                  <a:cubicBezTo>
                    <a:pt x="17513" y="4270"/>
                    <a:pt x="18180" y="4136"/>
                    <a:pt x="18814" y="4036"/>
                  </a:cubicBezTo>
                  <a:lnTo>
                    <a:pt x="18814" y="3803"/>
                  </a:lnTo>
                  <a:cubicBezTo>
                    <a:pt x="18213" y="3903"/>
                    <a:pt x="17613" y="4003"/>
                    <a:pt x="17012" y="4103"/>
                  </a:cubicBezTo>
                  <a:cubicBezTo>
                    <a:pt x="16993" y="4105"/>
                    <a:pt x="16974" y="4106"/>
                    <a:pt x="16955" y="4106"/>
                  </a:cubicBezTo>
                  <a:cubicBezTo>
                    <a:pt x="16675" y="4106"/>
                    <a:pt x="16412" y="3884"/>
                    <a:pt x="16412" y="3603"/>
                  </a:cubicBezTo>
                  <a:lnTo>
                    <a:pt x="16379" y="1735"/>
                  </a:lnTo>
                  <a:cubicBezTo>
                    <a:pt x="16379" y="1468"/>
                    <a:pt x="16579" y="1268"/>
                    <a:pt x="16846" y="1234"/>
                  </a:cubicBezTo>
                  <a:cubicBezTo>
                    <a:pt x="17513" y="1201"/>
                    <a:pt x="18180" y="1134"/>
                    <a:pt x="18847" y="1067"/>
                  </a:cubicBezTo>
                  <a:lnTo>
                    <a:pt x="18847" y="834"/>
                  </a:lnTo>
                  <a:cubicBezTo>
                    <a:pt x="18213" y="901"/>
                    <a:pt x="17546" y="934"/>
                    <a:pt x="16912" y="1001"/>
                  </a:cubicBezTo>
                  <a:cubicBezTo>
                    <a:pt x="16612" y="1001"/>
                    <a:pt x="16379" y="767"/>
                    <a:pt x="16379" y="500"/>
                  </a:cubicBezTo>
                  <a:lnTo>
                    <a:pt x="16345" y="67"/>
                  </a:lnTo>
                  <a:cubicBezTo>
                    <a:pt x="16345" y="67"/>
                    <a:pt x="16345" y="67"/>
                    <a:pt x="16345" y="100"/>
                  </a:cubicBezTo>
                  <a:cubicBezTo>
                    <a:pt x="16245" y="100"/>
                    <a:pt x="16178" y="133"/>
                    <a:pt x="16112" y="133"/>
                  </a:cubicBezTo>
                  <a:lnTo>
                    <a:pt x="16145" y="567"/>
                  </a:lnTo>
                  <a:cubicBezTo>
                    <a:pt x="16145" y="834"/>
                    <a:pt x="15912" y="1067"/>
                    <a:pt x="15645" y="1067"/>
                  </a:cubicBezTo>
                  <a:cubicBezTo>
                    <a:pt x="14911" y="1134"/>
                    <a:pt x="14177" y="1168"/>
                    <a:pt x="13443" y="1201"/>
                  </a:cubicBezTo>
                  <a:cubicBezTo>
                    <a:pt x="13143" y="1201"/>
                    <a:pt x="12909" y="967"/>
                    <a:pt x="12909" y="701"/>
                  </a:cubicBezTo>
                  <a:lnTo>
                    <a:pt x="12909" y="634"/>
                  </a:lnTo>
                  <a:lnTo>
                    <a:pt x="12676" y="634"/>
                  </a:lnTo>
                  <a:lnTo>
                    <a:pt x="12676" y="701"/>
                  </a:lnTo>
                  <a:cubicBezTo>
                    <a:pt x="12676" y="1001"/>
                    <a:pt x="12442" y="1234"/>
                    <a:pt x="12176" y="1234"/>
                  </a:cubicBezTo>
                  <a:cubicBezTo>
                    <a:pt x="11408" y="1234"/>
                    <a:pt x="10675" y="1268"/>
                    <a:pt x="9907" y="1268"/>
                  </a:cubicBezTo>
                  <a:cubicBezTo>
                    <a:pt x="9640" y="1268"/>
                    <a:pt x="9407" y="1034"/>
                    <a:pt x="9407" y="767"/>
                  </a:cubicBezTo>
                  <a:lnTo>
                    <a:pt x="9173" y="767"/>
                  </a:lnTo>
                  <a:cubicBezTo>
                    <a:pt x="9173" y="1034"/>
                    <a:pt x="8940" y="1268"/>
                    <a:pt x="8673" y="1268"/>
                  </a:cubicBezTo>
                  <a:cubicBezTo>
                    <a:pt x="7906" y="1268"/>
                    <a:pt x="7172" y="1234"/>
                    <a:pt x="6405" y="1234"/>
                  </a:cubicBezTo>
                  <a:cubicBezTo>
                    <a:pt x="6138" y="1234"/>
                    <a:pt x="5904" y="1001"/>
                    <a:pt x="5904" y="701"/>
                  </a:cubicBezTo>
                  <a:lnTo>
                    <a:pt x="5904" y="600"/>
                  </a:lnTo>
                  <a:lnTo>
                    <a:pt x="5671" y="600"/>
                  </a:lnTo>
                  <a:lnTo>
                    <a:pt x="5671" y="701"/>
                  </a:lnTo>
                  <a:cubicBezTo>
                    <a:pt x="5671" y="967"/>
                    <a:pt x="5437" y="1201"/>
                    <a:pt x="5137" y="1201"/>
                  </a:cubicBezTo>
                  <a:cubicBezTo>
                    <a:pt x="4403" y="1168"/>
                    <a:pt x="3670" y="1134"/>
                    <a:pt x="2936" y="1067"/>
                  </a:cubicBezTo>
                  <a:cubicBezTo>
                    <a:pt x="2635" y="1067"/>
                    <a:pt x="2435" y="834"/>
                    <a:pt x="2435" y="567"/>
                  </a:cubicBezTo>
                  <a:lnTo>
                    <a:pt x="2469" y="67"/>
                  </a:lnTo>
                  <a:cubicBezTo>
                    <a:pt x="2435" y="67"/>
                    <a:pt x="2402" y="67"/>
                    <a:pt x="2369" y="33"/>
                  </a:cubicBezTo>
                  <a:cubicBezTo>
                    <a:pt x="2335" y="33"/>
                    <a:pt x="2269" y="33"/>
                    <a:pt x="2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1"/>
            <p:cNvSpPr/>
            <p:nvPr/>
          </p:nvSpPr>
          <p:spPr>
            <a:xfrm>
              <a:off x="2482688" y="1904413"/>
              <a:ext cx="232039" cy="603567"/>
            </a:xfrm>
            <a:custGeom>
              <a:avLst/>
              <a:gdLst/>
              <a:ahLst/>
              <a:cxnLst/>
              <a:rect l="l" t="t" r="r" b="b"/>
              <a:pathLst>
                <a:path w="5438" h="14145" extrusionOk="0">
                  <a:moveTo>
                    <a:pt x="34" y="1"/>
                  </a:moveTo>
                  <a:lnTo>
                    <a:pt x="0" y="14144"/>
                  </a:lnTo>
                  <a:lnTo>
                    <a:pt x="5438" y="14144"/>
                  </a:lnTo>
                  <a:cubicBezTo>
                    <a:pt x="5438" y="14144"/>
                    <a:pt x="4537" y="2036"/>
                    <a:pt x="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1"/>
            <p:cNvSpPr/>
            <p:nvPr/>
          </p:nvSpPr>
          <p:spPr>
            <a:xfrm>
              <a:off x="2482688" y="2433920"/>
              <a:ext cx="276160" cy="276160"/>
            </a:xfrm>
            <a:custGeom>
              <a:avLst/>
              <a:gdLst/>
              <a:ahLst/>
              <a:cxnLst/>
              <a:rect l="l" t="t" r="r" b="b"/>
              <a:pathLst>
                <a:path w="6472" h="6472" extrusionOk="0">
                  <a:moveTo>
                    <a:pt x="3236" y="1"/>
                  </a:moveTo>
                  <a:cubicBezTo>
                    <a:pt x="1468" y="1"/>
                    <a:pt x="0" y="1435"/>
                    <a:pt x="0" y="3236"/>
                  </a:cubicBezTo>
                  <a:cubicBezTo>
                    <a:pt x="0" y="5038"/>
                    <a:pt x="1468" y="6472"/>
                    <a:pt x="3236" y="6472"/>
                  </a:cubicBezTo>
                  <a:cubicBezTo>
                    <a:pt x="5037" y="6472"/>
                    <a:pt x="6472" y="5038"/>
                    <a:pt x="6472" y="3236"/>
                  </a:cubicBezTo>
                  <a:cubicBezTo>
                    <a:pt x="6472" y="1435"/>
                    <a:pt x="5037" y="1"/>
                    <a:pt x="3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2512558" y="2507955"/>
              <a:ext cx="202170" cy="202128"/>
            </a:xfrm>
            <a:custGeom>
              <a:avLst/>
              <a:gdLst/>
              <a:ahLst/>
              <a:cxnLst/>
              <a:rect l="l" t="t" r="r" b="b"/>
              <a:pathLst>
                <a:path w="4738" h="4737" extrusionOk="0">
                  <a:moveTo>
                    <a:pt x="2369" y="0"/>
                  </a:moveTo>
                  <a:cubicBezTo>
                    <a:pt x="1068" y="0"/>
                    <a:pt x="1" y="1034"/>
                    <a:pt x="1" y="2369"/>
                  </a:cubicBezTo>
                  <a:cubicBezTo>
                    <a:pt x="1" y="3669"/>
                    <a:pt x="1068" y="4737"/>
                    <a:pt x="2369" y="4737"/>
                  </a:cubicBezTo>
                  <a:cubicBezTo>
                    <a:pt x="3670" y="4737"/>
                    <a:pt x="4738" y="3669"/>
                    <a:pt x="4738" y="2369"/>
                  </a:cubicBezTo>
                  <a:cubicBezTo>
                    <a:pt x="4738" y="1034"/>
                    <a:pt x="3670" y="0"/>
                    <a:pt x="2369" y="0"/>
                  </a:cubicBezTo>
                  <a:close/>
                </a:path>
              </a:pathLst>
            </a:custGeom>
            <a:solidFill>
              <a:srgbClr val="D36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2145330" y="1286875"/>
              <a:ext cx="368711" cy="297325"/>
            </a:xfrm>
            <a:custGeom>
              <a:avLst/>
              <a:gdLst/>
              <a:ahLst/>
              <a:cxnLst/>
              <a:rect l="l" t="t" r="r" b="b"/>
              <a:pathLst>
                <a:path w="8641" h="6968" extrusionOk="0">
                  <a:moveTo>
                    <a:pt x="4124" y="1"/>
                  </a:moveTo>
                  <a:cubicBezTo>
                    <a:pt x="3798" y="1"/>
                    <a:pt x="3467" y="42"/>
                    <a:pt x="3136" y="129"/>
                  </a:cubicBezTo>
                  <a:cubicBezTo>
                    <a:pt x="1235" y="629"/>
                    <a:pt x="1" y="2497"/>
                    <a:pt x="268" y="4432"/>
                  </a:cubicBezTo>
                  <a:lnTo>
                    <a:pt x="635" y="6967"/>
                  </a:lnTo>
                  <a:lnTo>
                    <a:pt x="8640" y="4732"/>
                  </a:lnTo>
                  <a:lnTo>
                    <a:pt x="7706" y="2431"/>
                  </a:lnTo>
                  <a:cubicBezTo>
                    <a:pt x="7100" y="942"/>
                    <a:pt x="5674" y="1"/>
                    <a:pt x="4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1"/>
            <p:cNvSpPr/>
            <p:nvPr/>
          </p:nvSpPr>
          <p:spPr>
            <a:xfrm>
              <a:off x="2156724" y="1382886"/>
              <a:ext cx="357319" cy="201317"/>
            </a:xfrm>
            <a:custGeom>
              <a:avLst/>
              <a:gdLst/>
              <a:ahLst/>
              <a:cxnLst/>
              <a:rect l="l" t="t" r="r" b="b"/>
              <a:pathLst>
                <a:path w="8374" h="4718" extrusionOk="0">
                  <a:moveTo>
                    <a:pt x="6007" y="1"/>
                  </a:moveTo>
                  <a:cubicBezTo>
                    <a:pt x="5183" y="1"/>
                    <a:pt x="4238" y="145"/>
                    <a:pt x="3270" y="448"/>
                  </a:cubicBezTo>
                  <a:cubicBezTo>
                    <a:pt x="1902" y="848"/>
                    <a:pt x="734" y="1515"/>
                    <a:pt x="1" y="2216"/>
                  </a:cubicBezTo>
                  <a:lnTo>
                    <a:pt x="368" y="4717"/>
                  </a:lnTo>
                  <a:lnTo>
                    <a:pt x="8373" y="2482"/>
                  </a:lnTo>
                  <a:cubicBezTo>
                    <a:pt x="8373" y="2482"/>
                    <a:pt x="8373" y="2482"/>
                    <a:pt x="8373" y="2449"/>
                  </a:cubicBezTo>
                  <a:lnTo>
                    <a:pt x="7439" y="181"/>
                  </a:lnTo>
                  <a:cubicBezTo>
                    <a:pt x="7031" y="62"/>
                    <a:pt x="6544" y="1"/>
                    <a:pt x="6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1"/>
            <p:cNvSpPr/>
            <p:nvPr/>
          </p:nvSpPr>
          <p:spPr>
            <a:xfrm>
              <a:off x="1960309" y="1424063"/>
              <a:ext cx="768657" cy="294594"/>
            </a:xfrm>
            <a:custGeom>
              <a:avLst/>
              <a:gdLst/>
              <a:ahLst/>
              <a:cxnLst/>
              <a:rect l="l" t="t" r="r" b="b"/>
              <a:pathLst>
                <a:path w="18014" h="6904" extrusionOk="0">
                  <a:moveTo>
                    <a:pt x="15247" y="1"/>
                  </a:moveTo>
                  <a:cubicBezTo>
                    <a:pt x="13514" y="1"/>
                    <a:pt x="11022" y="425"/>
                    <a:pt x="8340" y="1251"/>
                  </a:cubicBezTo>
                  <a:cubicBezTo>
                    <a:pt x="3570" y="2718"/>
                    <a:pt x="0" y="4886"/>
                    <a:pt x="367" y="6121"/>
                  </a:cubicBezTo>
                  <a:cubicBezTo>
                    <a:pt x="528" y="6646"/>
                    <a:pt x="1417" y="6904"/>
                    <a:pt x="2766" y="6904"/>
                  </a:cubicBezTo>
                  <a:cubicBezTo>
                    <a:pt x="4499" y="6904"/>
                    <a:pt x="6992" y="6479"/>
                    <a:pt x="9674" y="5654"/>
                  </a:cubicBezTo>
                  <a:cubicBezTo>
                    <a:pt x="14444" y="4186"/>
                    <a:pt x="18013" y="2018"/>
                    <a:pt x="17646" y="784"/>
                  </a:cubicBezTo>
                  <a:cubicBezTo>
                    <a:pt x="17486" y="258"/>
                    <a:pt x="16597" y="1"/>
                    <a:pt x="15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1"/>
            <p:cNvSpPr/>
            <p:nvPr/>
          </p:nvSpPr>
          <p:spPr>
            <a:xfrm>
              <a:off x="1960309" y="1424063"/>
              <a:ext cx="754406" cy="272576"/>
            </a:xfrm>
            <a:custGeom>
              <a:avLst/>
              <a:gdLst/>
              <a:ahLst/>
              <a:cxnLst/>
              <a:rect l="l" t="t" r="r" b="b"/>
              <a:pathLst>
                <a:path w="17680" h="6388" extrusionOk="0">
                  <a:moveTo>
                    <a:pt x="15247" y="1"/>
                  </a:moveTo>
                  <a:cubicBezTo>
                    <a:pt x="13514" y="1"/>
                    <a:pt x="11022" y="425"/>
                    <a:pt x="8340" y="1251"/>
                  </a:cubicBezTo>
                  <a:cubicBezTo>
                    <a:pt x="3570" y="2718"/>
                    <a:pt x="0" y="4886"/>
                    <a:pt x="367" y="6121"/>
                  </a:cubicBezTo>
                  <a:cubicBezTo>
                    <a:pt x="401" y="6221"/>
                    <a:pt x="467" y="6287"/>
                    <a:pt x="534" y="6388"/>
                  </a:cubicBezTo>
                  <a:cubicBezTo>
                    <a:pt x="768" y="5120"/>
                    <a:pt x="4137" y="3185"/>
                    <a:pt x="8506" y="1851"/>
                  </a:cubicBezTo>
                  <a:cubicBezTo>
                    <a:pt x="11213" y="1031"/>
                    <a:pt x="13718" y="601"/>
                    <a:pt x="15456" y="601"/>
                  </a:cubicBezTo>
                  <a:cubicBezTo>
                    <a:pt x="16545" y="601"/>
                    <a:pt x="17333" y="770"/>
                    <a:pt x="17680" y="1117"/>
                  </a:cubicBezTo>
                  <a:cubicBezTo>
                    <a:pt x="17680" y="1017"/>
                    <a:pt x="17680" y="884"/>
                    <a:pt x="17646" y="784"/>
                  </a:cubicBezTo>
                  <a:cubicBezTo>
                    <a:pt x="17486" y="258"/>
                    <a:pt x="16597" y="1"/>
                    <a:pt x="15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1"/>
            <p:cNvSpPr/>
            <p:nvPr/>
          </p:nvSpPr>
          <p:spPr>
            <a:xfrm>
              <a:off x="1968843" y="1544482"/>
              <a:ext cx="513875" cy="479483"/>
            </a:xfrm>
            <a:custGeom>
              <a:avLst/>
              <a:gdLst/>
              <a:ahLst/>
              <a:cxnLst/>
              <a:rect l="l" t="t" r="r" b="b"/>
              <a:pathLst>
                <a:path w="12043" h="11237" extrusionOk="0">
                  <a:moveTo>
                    <a:pt x="9555" y="0"/>
                  </a:moveTo>
                  <a:cubicBezTo>
                    <a:pt x="9440" y="0"/>
                    <a:pt x="9324" y="10"/>
                    <a:pt x="9207" y="30"/>
                  </a:cubicBezTo>
                  <a:cubicBezTo>
                    <a:pt x="8440" y="163"/>
                    <a:pt x="7539" y="397"/>
                    <a:pt x="6705" y="797"/>
                  </a:cubicBezTo>
                  <a:cubicBezTo>
                    <a:pt x="5604" y="1264"/>
                    <a:pt x="5504" y="1731"/>
                    <a:pt x="5504" y="1731"/>
                  </a:cubicBezTo>
                  <a:cubicBezTo>
                    <a:pt x="5504" y="1731"/>
                    <a:pt x="5771" y="3732"/>
                    <a:pt x="2903" y="5400"/>
                  </a:cubicBezTo>
                  <a:cubicBezTo>
                    <a:pt x="0" y="7101"/>
                    <a:pt x="0" y="9903"/>
                    <a:pt x="3636" y="10938"/>
                  </a:cubicBezTo>
                  <a:cubicBezTo>
                    <a:pt x="4397" y="11151"/>
                    <a:pt x="5195" y="11236"/>
                    <a:pt x="5985" y="11236"/>
                  </a:cubicBezTo>
                  <a:cubicBezTo>
                    <a:pt x="7171" y="11236"/>
                    <a:pt x="8340" y="11044"/>
                    <a:pt x="9340" y="10804"/>
                  </a:cubicBezTo>
                  <a:cubicBezTo>
                    <a:pt x="10942" y="10437"/>
                    <a:pt x="12042" y="9003"/>
                    <a:pt x="12042" y="7402"/>
                  </a:cubicBezTo>
                  <a:cubicBezTo>
                    <a:pt x="12042" y="5734"/>
                    <a:pt x="11942" y="3599"/>
                    <a:pt x="11675" y="1864"/>
                  </a:cubicBezTo>
                  <a:cubicBezTo>
                    <a:pt x="11525" y="784"/>
                    <a:pt x="10592" y="0"/>
                    <a:pt x="9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1"/>
            <p:cNvSpPr/>
            <p:nvPr/>
          </p:nvSpPr>
          <p:spPr>
            <a:xfrm>
              <a:off x="2166709" y="2879451"/>
              <a:ext cx="502482" cy="1308092"/>
            </a:xfrm>
            <a:custGeom>
              <a:avLst/>
              <a:gdLst/>
              <a:ahLst/>
              <a:cxnLst/>
              <a:rect l="l" t="t" r="r" b="b"/>
              <a:pathLst>
                <a:path w="11776" h="30656" extrusionOk="0">
                  <a:moveTo>
                    <a:pt x="1601" y="0"/>
                  </a:moveTo>
                  <a:cubicBezTo>
                    <a:pt x="1601" y="0"/>
                    <a:pt x="0" y="4537"/>
                    <a:pt x="1001" y="10341"/>
                  </a:cubicBezTo>
                  <a:cubicBezTo>
                    <a:pt x="3436" y="16045"/>
                    <a:pt x="3970" y="22350"/>
                    <a:pt x="3970" y="22350"/>
                  </a:cubicBezTo>
                  <a:cubicBezTo>
                    <a:pt x="3970" y="22350"/>
                    <a:pt x="4170" y="27687"/>
                    <a:pt x="4437" y="30656"/>
                  </a:cubicBezTo>
                  <a:lnTo>
                    <a:pt x="10508" y="30656"/>
                  </a:lnTo>
                  <a:cubicBezTo>
                    <a:pt x="10508" y="30656"/>
                    <a:pt x="11775" y="19948"/>
                    <a:pt x="11675" y="15745"/>
                  </a:cubicBezTo>
                  <a:cubicBezTo>
                    <a:pt x="11575" y="11542"/>
                    <a:pt x="11508" y="201"/>
                    <a:pt x="11508" y="201"/>
                  </a:cubicBezTo>
                  <a:lnTo>
                    <a:pt x="1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1"/>
            <p:cNvSpPr/>
            <p:nvPr/>
          </p:nvSpPr>
          <p:spPr>
            <a:xfrm>
              <a:off x="2337478" y="4143244"/>
              <a:ext cx="525268" cy="512637"/>
            </a:xfrm>
            <a:custGeom>
              <a:avLst/>
              <a:gdLst/>
              <a:ahLst/>
              <a:cxnLst/>
              <a:rect l="l" t="t" r="r" b="b"/>
              <a:pathLst>
                <a:path w="12310" h="12014" extrusionOk="0">
                  <a:moveTo>
                    <a:pt x="3405" y="1"/>
                  </a:moveTo>
                  <a:cubicBezTo>
                    <a:pt x="2392" y="1"/>
                    <a:pt x="1224" y="94"/>
                    <a:pt x="1" y="372"/>
                  </a:cubicBezTo>
                  <a:lnTo>
                    <a:pt x="1068" y="8744"/>
                  </a:lnTo>
                  <a:lnTo>
                    <a:pt x="968" y="12013"/>
                  </a:lnTo>
                  <a:lnTo>
                    <a:pt x="11576" y="12013"/>
                  </a:lnTo>
                  <a:cubicBezTo>
                    <a:pt x="11976" y="12013"/>
                    <a:pt x="12310" y="11680"/>
                    <a:pt x="12310" y="11279"/>
                  </a:cubicBezTo>
                  <a:cubicBezTo>
                    <a:pt x="12310" y="11012"/>
                    <a:pt x="12143" y="10746"/>
                    <a:pt x="11876" y="10646"/>
                  </a:cubicBezTo>
                  <a:cubicBezTo>
                    <a:pt x="10609" y="10045"/>
                    <a:pt x="6772" y="8244"/>
                    <a:pt x="6539" y="7377"/>
                  </a:cubicBezTo>
                  <a:cubicBezTo>
                    <a:pt x="6305" y="6376"/>
                    <a:pt x="6839" y="372"/>
                    <a:pt x="6839" y="372"/>
                  </a:cubicBezTo>
                  <a:cubicBezTo>
                    <a:pt x="6839" y="372"/>
                    <a:pt x="5431" y="1"/>
                    <a:pt x="3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1884866" y="1879963"/>
              <a:ext cx="775783" cy="916936"/>
            </a:xfrm>
            <a:custGeom>
              <a:avLst/>
              <a:gdLst/>
              <a:ahLst/>
              <a:cxnLst/>
              <a:rect l="l" t="t" r="r" b="b"/>
              <a:pathLst>
                <a:path w="18181" h="21489" extrusionOk="0">
                  <a:moveTo>
                    <a:pt x="10364" y="0"/>
                  </a:moveTo>
                  <a:cubicBezTo>
                    <a:pt x="9846" y="0"/>
                    <a:pt x="9273" y="22"/>
                    <a:pt x="8640" y="73"/>
                  </a:cubicBezTo>
                  <a:lnTo>
                    <a:pt x="5104" y="707"/>
                  </a:lnTo>
                  <a:cubicBezTo>
                    <a:pt x="3803" y="974"/>
                    <a:pt x="2769" y="2008"/>
                    <a:pt x="2569" y="3309"/>
                  </a:cubicBezTo>
                  <a:cubicBezTo>
                    <a:pt x="1835" y="7879"/>
                    <a:pt x="201" y="18153"/>
                    <a:pt x="0" y="21489"/>
                  </a:cubicBezTo>
                  <a:lnTo>
                    <a:pt x="15878" y="21489"/>
                  </a:lnTo>
                  <a:cubicBezTo>
                    <a:pt x="15878" y="21489"/>
                    <a:pt x="14878" y="13917"/>
                    <a:pt x="15378" y="11148"/>
                  </a:cubicBezTo>
                  <a:cubicBezTo>
                    <a:pt x="15878" y="8413"/>
                    <a:pt x="18180" y="8079"/>
                    <a:pt x="16445" y="5310"/>
                  </a:cubicBezTo>
                  <a:cubicBezTo>
                    <a:pt x="15445" y="3676"/>
                    <a:pt x="15111" y="2542"/>
                    <a:pt x="15044" y="1875"/>
                  </a:cubicBezTo>
                  <a:cubicBezTo>
                    <a:pt x="14944" y="1308"/>
                    <a:pt x="14611" y="807"/>
                    <a:pt x="14044" y="574"/>
                  </a:cubicBezTo>
                  <a:cubicBezTo>
                    <a:pt x="13366" y="287"/>
                    <a:pt x="12219" y="0"/>
                    <a:pt x="10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1884866" y="2261699"/>
              <a:ext cx="259092" cy="535210"/>
            </a:xfrm>
            <a:custGeom>
              <a:avLst/>
              <a:gdLst/>
              <a:ahLst/>
              <a:cxnLst/>
              <a:rect l="l" t="t" r="r" b="b"/>
              <a:pathLst>
                <a:path w="6072" h="12543" extrusionOk="0">
                  <a:moveTo>
                    <a:pt x="3269" y="0"/>
                  </a:moveTo>
                  <a:lnTo>
                    <a:pt x="2235" y="567"/>
                  </a:lnTo>
                  <a:lnTo>
                    <a:pt x="701" y="6605"/>
                  </a:lnTo>
                  <a:cubicBezTo>
                    <a:pt x="334" y="9107"/>
                    <a:pt x="67" y="11308"/>
                    <a:pt x="0" y="12543"/>
                  </a:cubicBezTo>
                  <a:lnTo>
                    <a:pt x="6071" y="12543"/>
                  </a:lnTo>
                  <a:lnTo>
                    <a:pt x="5604" y="7639"/>
                  </a:lnTo>
                  <a:cubicBezTo>
                    <a:pt x="3369" y="4270"/>
                    <a:pt x="3269" y="0"/>
                    <a:pt x="3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2163850" y="1879877"/>
              <a:ext cx="298946" cy="158391"/>
            </a:xfrm>
            <a:custGeom>
              <a:avLst/>
              <a:gdLst/>
              <a:ahLst/>
              <a:cxnLst/>
              <a:rect l="l" t="t" r="r" b="b"/>
              <a:pathLst>
                <a:path w="7006" h="3712" extrusionOk="0">
                  <a:moveTo>
                    <a:pt x="3814" y="1"/>
                  </a:moveTo>
                  <a:cubicBezTo>
                    <a:pt x="3301" y="1"/>
                    <a:pt x="2733" y="23"/>
                    <a:pt x="2102" y="75"/>
                  </a:cubicBezTo>
                  <a:lnTo>
                    <a:pt x="0" y="442"/>
                  </a:lnTo>
                  <a:cubicBezTo>
                    <a:pt x="34" y="1109"/>
                    <a:pt x="301" y="1777"/>
                    <a:pt x="701" y="2310"/>
                  </a:cubicBezTo>
                  <a:cubicBezTo>
                    <a:pt x="1268" y="3078"/>
                    <a:pt x="2135" y="3545"/>
                    <a:pt x="3069" y="3678"/>
                  </a:cubicBezTo>
                  <a:cubicBezTo>
                    <a:pt x="3236" y="3678"/>
                    <a:pt x="3369" y="3711"/>
                    <a:pt x="3503" y="3711"/>
                  </a:cubicBezTo>
                  <a:cubicBezTo>
                    <a:pt x="5371" y="3711"/>
                    <a:pt x="6905" y="2244"/>
                    <a:pt x="7005" y="409"/>
                  </a:cubicBezTo>
                  <a:cubicBezTo>
                    <a:pt x="6289" y="187"/>
                    <a:pt x="5279" y="1"/>
                    <a:pt x="3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1756768" y="2751352"/>
              <a:ext cx="550870" cy="1436187"/>
            </a:xfrm>
            <a:custGeom>
              <a:avLst/>
              <a:gdLst/>
              <a:ahLst/>
              <a:cxnLst/>
              <a:rect l="l" t="t" r="r" b="b"/>
              <a:pathLst>
                <a:path w="12910" h="33658" extrusionOk="0">
                  <a:moveTo>
                    <a:pt x="3002" y="0"/>
                  </a:moveTo>
                  <a:cubicBezTo>
                    <a:pt x="0" y="7672"/>
                    <a:pt x="1902" y="11642"/>
                    <a:pt x="1435" y="16445"/>
                  </a:cubicBezTo>
                  <a:cubicBezTo>
                    <a:pt x="968" y="21282"/>
                    <a:pt x="667" y="32390"/>
                    <a:pt x="667" y="32390"/>
                  </a:cubicBezTo>
                  <a:lnTo>
                    <a:pt x="7205" y="33658"/>
                  </a:lnTo>
                  <a:cubicBezTo>
                    <a:pt x="7205" y="33658"/>
                    <a:pt x="11208" y="19147"/>
                    <a:pt x="12109" y="14044"/>
                  </a:cubicBezTo>
                  <a:cubicBezTo>
                    <a:pt x="12609" y="11075"/>
                    <a:pt x="12809" y="7539"/>
                    <a:pt x="12843" y="5137"/>
                  </a:cubicBezTo>
                  <a:cubicBezTo>
                    <a:pt x="12909" y="3469"/>
                    <a:pt x="11909" y="1601"/>
                    <a:pt x="10274" y="1234"/>
                  </a:cubicBezTo>
                  <a:lnTo>
                    <a:pt x="30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1"/>
            <p:cNvSpPr/>
            <p:nvPr/>
          </p:nvSpPr>
          <p:spPr>
            <a:xfrm>
              <a:off x="1708378" y="4093617"/>
              <a:ext cx="506749" cy="590723"/>
            </a:xfrm>
            <a:custGeom>
              <a:avLst/>
              <a:gdLst/>
              <a:ahLst/>
              <a:cxnLst/>
              <a:rect l="l" t="t" r="r" b="b"/>
              <a:pathLst>
                <a:path w="11876" h="13844" extrusionOk="0">
                  <a:moveTo>
                    <a:pt x="1434" y="0"/>
                  </a:moveTo>
                  <a:lnTo>
                    <a:pt x="634" y="9340"/>
                  </a:lnTo>
                  <a:lnTo>
                    <a:pt x="0" y="13843"/>
                  </a:lnTo>
                  <a:lnTo>
                    <a:pt x="11442" y="13843"/>
                  </a:lnTo>
                  <a:cubicBezTo>
                    <a:pt x="11675" y="13843"/>
                    <a:pt x="11875" y="13677"/>
                    <a:pt x="11875" y="13410"/>
                  </a:cubicBezTo>
                  <a:cubicBezTo>
                    <a:pt x="11875" y="13043"/>
                    <a:pt x="11675" y="12676"/>
                    <a:pt x="11342" y="12476"/>
                  </a:cubicBezTo>
                  <a:lnTo>
                    <a:pt x="8006" y="10541"/>
                  </a:lnTo>
                  <a:cubicBezTo>
                    <a:pt x="7372" y="10174"/>
                    <a:pt x="7072" y="9440"/>
                    <a:pt x="7239" y="8740"/>
                  </a:cubicBezTo>
                  <a:lnTo>
                    <a:pt x="9173" y="1635"/>
                  </a:lnTo>
                  <a:cubicBezTo>
                    <a:pt x="9173" y="1635"/>
                    <a:pt x="7139" y="167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2195170" y="1878725"/>
              <a:ext cx="236306" cy="126815"/>
            </a:xfrm>
            <a:custGeom>
              <a:avLst/>
              <a:gdLst/>
              <a:ahLst/>
              <a:cxnLst/>
              <a:rect l="l" t="t" r="r" b="b"/>
              <a:pathLst>
                <a:path w="5538" h="2972" extrusionOk="0">
                  <a:moveTo>
                    <a:pt x="3397" y="0"/>
                  </a:moveTo>
                  <a:cubicBezTo>
                    <a:pt x="2798" y="0"/>
                    <a:pt x="2121" y="35"/>
                    <a:pt x="1368" y="102"/>
                  </a:cubicBezTo>
                  <a:lnTo>
                    <a:pt x="0" y="336"/>
                  </a:lnTo>
                  <a:cubicBezTo>
                    <a:pt x="34" y="903"/>
                    <a:pt x="234" y="1437"/>
                    <a:pt x="567" y="1870"/>
                  </a:cubicBezTo>
                  <a:cubicBezTo>
                    <a:pt x="1034" y="2471"/>
                    <a:pt x="1701" y="2838"/>
                    <a:pt x="2435" y="2938"/>
                  </a:cubicBezTo>
                  <a:cubicBezTo>
                    <a:pt x="2535" y="2938"/>
                    <a:pt x="2669" y="2971"/>
                    <a:pt x="2769" y="2971"/>
                  </a:cubicBezTo>
                  <a:cubicBezTo>
                    <a:pt x="4237" y="2971"/>
                    <a:pt x="5471" y="1804"/>
                    <a:pt x="5504" y="302"/>
                  </a:cubicBezTo>
                  <a:lnTo>
                    <a:pt x="5538" y="236"/>
                  </a:lnTo>
                  <a:cubicBezTo>
                    <a:pt x="5000" y="77"/>
                    <a:pt x="4284" y="0"/>
                    <a:pt x="3397" y="0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2222224" y="1669551"/>
              <a:ext cx="180793" cy="302402"/>
            </a:xfrm>
            <a:custGeom>
              <a:avLst/>
              <a:gdLst/>
              <a:ahLst/>
              <a:cxnLst/>
              <a:rect l="l" t="t" r="r" b="b"/>
              <a:pathLst>
                <a:path w="4237" h="7087" extrusionOk="0">
                  <a:moveTo>
                    <a:pt x="901" y="1"/>
                  </a:moveTo>
                  <a:lnTo>
                    <a:pt x="167" y="4804"/>
                  </a:lnTo>
                  <a:cubicBezTo>
                    <a:pt x="0" y="5905"/>
                    <a:pt x="767" y="6939"/>
                    <a:pt x="1901" y="7072"/>
                  </a:cubicBezTo>
                  <a:cubicBezTo>
                    <a:pt x="1979" y="7082"/>
                    <a:pt x="2056" y="7086"/>
                    <a:pt x="2132" y="7086"/>
                  </a:cubicBezTo>
                  <a:cubicBezTo>
                    <a:pt x="3172" y="7086"/>
                    <a:pt x="4074" y="6261"/>
                    <a:pt x="4136" y="5204"/>
                  </a:cubicBezTo>
                  <a:lnTo>
                    <a:pt x="4236" y="21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2247826" y="1538209"/>
              <a:ext cx="277611" cy="276374"/>
            </a:xfrm>
            <a:custGeom>
              <a:avLst/>
              <a:gdLst/>
              <a:ahLst/>
              <a:cxnLst/>
              <a:rect l="l" t="t" r="r" b="b"/>
              <a:pathLst>
                <a:path w="6506" h="6477" extrusionOk="0">
                  <a:moveTo>
                    <a:pt x="4288" y="1"/>
                  </a:moveTo>
                  <a:cubicBezTo>
                    <a:pt x="2798" y="1"/>
                    <a:pt x="1441" y="307"/>
                    <a:pt x="167" y="944"/>
                  </a:cubicBezTo>
                  <a:cubicBezTo>
                    <a:pt x="167" y="944"/>
                    <a:pt x="0" y="3312"/>
                    <a:pt x="768" y="4647"/>
                  </a:cubicBezTo>
                  <a:cubicBezTo>
                    <a:pt x="1346" y="5628"/>
                    <a:pt x="2532" y="6476"/>
                    <a:pt x="3724" y="6476"/>
                  </a:cubicBezTo>
                  <a:cubicBezTo>
                    <a:pt x="4113" y="6476"/>
                    <a:pt x="4502" y="6386"/>
                    <a:pt x="4871" y="6181"/>
                  </a:cubicBezTo>
                  <a:cubicBezTo>
                    <a:pt x="6205" y="5447"/>
                    <a:pt x="6505" y="3446"/>
                    <a:pt x="6071" y="1144"/>
                  </a:cubicBezTo>
                  <a:cubicBezTo>
                    <a:pt x="5938" y="510"/>
                    <a:pt x="5371" y="43"/>
                    <a:pt x="4737" y="10"/>
                  </a:cubicBezTo>
                  <a:cubicBezTo>
                    <a:pt x="4586" y="4"/>
                    <a:pt x="4437" y="1"/>
                    <a:pt x="4288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2197987" y="1538593"/>
              <a:ext cx="222097" cy="261951"/>
            </a:xfrm>
            <a:custGeom>
              <a:avLst/>
              <a:gdLst/>
              <a:ahLst/>
              <a:cxnLst/>
              <a:rect l="l" t="t" r="r" b="b"/>
              <a:pathLst>
                <a:path w="5205" h="6139" extrusionOk="0">
                  <a:moveTo>
                    <a:pt x="5205" y="1"/>
                  </a:moveTo>
                  <a:lnTo>
                    <a:pt x="5205" y="1"/>
                  </a:lnTo>
                  <a:cubicBezTo>
                    <a:pt x="3804" y="34"/>
                    <a:pt x="2536" y="334"/>
                    <a:pt x="1335" y="935"/>
                  </a:cubicBezTo>
                  <a:lnTo>
                    <a:pt x="1" y="6139"/>
                  </a:lnTo>
                  <a:cubicBezTo>
                    <a:pt x="1" y="6139"/>
                    <a:pt x="1035" y="5772"/>
                    <a:pt x="2169" y="4971"/>
                  </a:cubicBezTo>
                  <a:cubicBezTo>
                    <a:pt x="3537" y="4004"/>
                    <a:pt x="5038" y="2403"/>
                    <a:pt x="5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2123995" y="2540684"/>
              <a:ext cx="834113" cy="411381"/>
            </a:xfrm>
            <a:custGeom>
              <a:avLst/>
              <a:gdLst/>
              <a:ahLst/>
              <a:cxnLst/>
              <a:rect l="l" t="t" r="r" b="b"/>
              <a:pathLst>
                <a:path w="19548" h="9641" extrusionOk="0">
                  <a:moveTo>
                    <a:pt x="9707" y="0"/>
                  </a:moveTo>
                  <a:lnTo>
                    <a:pt x="0" y="1101"/>
                  </a:lnTo>
                  <a:lnTo>
                    <a:pt x="10274" y="9641"/>
                  </a:lnTo>
                  <a:lnTo>
                    <a:pt x="19548" y="3403"/>
                  </a:lnTo>
                  <a:lnTo>
                    <a:pt x="97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1"/>
            <p:cNvSpPr/>
            <p:nvPr/>
          </p:nvSpPr>
          <p:spPr>
            <a:xfrm>
              <a:off x="2660626" y="2022570"/>
              <a:ext cx="334490" cy="384841"/>
            </a:xfrm>
            <a:custGeom>
              <a:avLst/>
              <a:gdLst/>
              <a:ahLst/>
              <a:cxnLst/>
              <a:rect l="l" t="t" r="r" b="b"/>
              <a:pathLst>
                <a:path w="7839" h="9019" extrusionOk="0">
                  <a:moveTo>
                    <a:pt x="4628" y="7418"/>
                  </a:moveTo>
                  <a:cubicBezTo>
                    <a:pt x="4664" y="7418"/>
                    <a:pt x="4700" y="7424"/>
                    <a:pt x="4737" y="7439"/>
                  </a:cubicBezTo>
                  <a:cubicBezTo>
                    <a:pt x="4970" y="7533"/>
                    <a:pt x="5384" y="7642"/>
                    <a:pt x="5864" y="7642"/>
                  </a:cubicBezTo>
                  <a:cubicBezTo>
                    <a:pt x="6068" y="7642"/>
                    <a:pt x="6285" y="7622"/>
                    <a:pt x="6505" y="7572"/>
                  </a:cubicBezTo>
                  <a:lnTo>
                    <a:pt x="6505" y="7572"/>
                  </a:lnTo>
                  <a:cubicBezTo>
                    <a:pt x="6011" y="7967"/>
                    <a:pt x="5541" y="8082"/>
                    <a:pt x="5163" y="8082"/>
                  </a:cubicBezTo>
                  <a:cubicBezTo>
                    <a:pt x="4903" y="8082"/>
                    <a:pt x="4686" y="8027"/>
                    <a:pt x="4537" y="7973"/>
                  </a:cubicBezTo>
                  <a:cubicBezTo>
                    <a:pt x="4403" y="7906"/>
                    <a:pt x="4303" y="7773"/>
                    <a:pt x="4370" y="7606"/>
                  </a:cubicBezTo>
                  <a:cubicBezTo>
                    <a:pt x="4396" y="7502"/>
                    <a:pt x="4503" y="7418"/>
                    <a:pt x="4628" y="7418"/>
                  </a:cubicBezTo>
                  <a:close/>
                  <a:moveTo>
                    <a:pt x="5471" y="0"/>
                  </a:moveTo>
                  <a:cubicBezTo>
                    <a:pt x="5471" y="0"/>
                    <a:pt x="4603" y="267"/>
                    <a:pt x="5004" y="1235"/>
                  </a:cubicBezTo>
                  <a:cubicBezTo>
                    <a:pt x="4951" y="1254"/>
                    <a:pt x="4896" y="1264"/>
                    <a:pt x="4840" y="1264"/>
                  </a:cubicBezTo>
                  <a:cubicBezTo>
                    <a:pt x="4616" y="1264"/>
                    <a:pt x="4390" y="1109"/>
                    <a:pt x="4336" y="868"/>
                  </a:cubicBezTo>
                  <a:cubicBezTo>
                    <a:pt x="4303" y="701"/>
                    <a:pt x="4336" y="501"/>
                    <a:pt x="4503" y="334"/>
                  </a:cubicBezTo>
                  <a:lnTo>
                    <a:pt x="4503" y="334"/>
                  </a:lnTo>
                  <a:cubicBezTo>
                    <a:pt x="4503" y="334"/>
                    <a:pt x="3736" y="501"/>
                    <a:pt x="3569" y="1068"/>
                  </a:cubicBezTo>
                  <a:cubicBezTo>
                    <a:pt x="3402" y="1668"/>
                    <a:pt x="4437" y="2469"/>
                    <a:pt x="4437" y="2469"/>
                  </a:cubicBezTo>
                  <a:cubicBezTo>
                    <a:pt x="4336" y="2552"/>
                    <a:pt x="4220" y="2594"/>
                    <a:pt x="4103" y="2594"/>
                  </a:cubicBezTo>
                  <a:cubicBezTo>
                    <a:pt x="3986" y="2594"/>
                    <a:pt x="3869" y="2552"/>
                    <a:pt x="3769" y="2469"/>
                  </a:cubicBezTo>
                  <a:cubicBezTo>
                    <a:pt x="3503" y="2235"/>
                    <a:pt x="3236" y="1835"/>
                    <a:pt x="3269" y="1435"/>
                  </a:cubicBezTo>
                  <a:lnTo>
                    <a:pt x="3269" y="1435"/>
                  </a:lnTo>
                  <a:cubicBezTo>
                    <a:pt x="3269" y="1435"/>
                    <a:pt x="2669" y="1568"/>
                    <a:pt x="2468" y="2202"/>
                  </a:cubicBezTo>
                  <a:cubicBezTo>
                    <a:pt x="2268" y="2836"/>
                    <a:pt x="3569" y="3703"/>
                    <a:pt x="3569" y="3703"/>
                  </a:cubicBezTo>
                  <a:cubicBezTo>
                    <a:pt x="3569" y="3703"/>
                    <a:pt x="3467" y="3836"/>
                    <a:pt x="3274" y="3836"/>
                  </a:cubicBezTo>
                  <a:cubicBezTo>
                    <a:pt x="3119" y="3836"/>
                    <a:pt x="2904" y="3749"/>
                    <a:pt x="2635" y="3436"/>
                  </a:cubicBezTo>
                  <a:cubicBezTo>
                    <a:pt x="2002" y="2736"/>
                    <a:pt x="2235" y="2435"/>
                    <a:pt x="2235" y="2435"/>
                  </a:cubicBezTo>
                  <a:lnTo>
                    <a:pt x="2235" y="2435"/>
                  </a:lnTo>
                  <a:cubicBezTo>
                    <a:pt x="2235" y="2435"/>
                    <a:pt x="1334" y="2736"/>
                    <a:pt x="1534" y="3703"/>
                  </a:cubicBezTo>
                  <a:cubicBezTo>
                    <a:pt x="1735" y="4637"/>
                    <a:pt x="2902" y="5304"/>
                    <a:pt x="2902" y="5304"/>
                  </a:cubicBezTo>
                  <a:cubicBezTo>
                    <a:pt x="2902" y="5304"/>
                    <a:pt x="3012" y="5856"/>
                    <a:pt x="2581" y="5856"/>
                  </a:cubicBezTo>
                  <a:cubicBezTo>
                    <a:pt x="2538" y="5856"/>
                    <a:pt x="2490" y="5850"/>
                    <a:pt x="2435" y="5838"/>
                  </a:cubicBezTo>
                  <a:cubicBezTo>
                    <a:pt x="1868" y="5704"/>
                    <a:pt x="1334" y="4003"/>
                    <a:pt x="1334" y="4003"/>
                  </a:cubicBezTo>
                  <a:cubicBezTo>
                    <a:pt x="1334" y="4003"/>
                    <a:pt x="0" y="4337"/>
                    <a:pt x="1101" y="6138"/>
                  </a:cubicBezTo>
                  <a:cubicBezTo>
                    <a:pt x="1883" y="7418"/>
                    <a:pt x="2648" y="7603"/>
                    <a:pt x="3026" y="7603"/>
                  </a:cubicBezTo>
                  <a:cubicBezTo>
                    <a:pt x="3180" y="7603"/>
                    <a:pt x="3269" y="7572"/>
                    <a:pt x="3269" y="7572"/>
                  </a:cubicBezTo>
                  <a:cubicBezTo>
                    <a:pt x="3998" y="8646"/>
                    <a:pt x="4703" y="9018"/>
                    <a:pt x="5383" y="9018"/>
                  </a:cubicBezTo>
                  <a:cubicBezTo>
                    <a:pt x="5823" y="9018"/>
                    <a:pt x="6252" y="8863"/>
                    <a:pt x="6671" y="8640"/>
                  </a:cubicBezTo>
                  <a:cubicBezTo>
                    <a:pt x="7706" y="8106"/>
                    <a:pt x="6972" y="7239"/>
                    <a:pt x="6972" y="7239"/>
                  </a:cubicBezTo>
                  <a:cubicBezTo>
                    <a:pt x="6972" y="7239"/>
                    <a:pt x="7839" y="6739"/>
                    <a:pt x="6972" y="6005"/>
                  </a:cubicBezTo>
                  <a:cubicBezTo>
                    <a:pt x="6972" y="6005"/>
                    <a:pt x="7806" y="5504"/>
                    <a:pt x="7739" y="4837"/>
                  </a:cubicBezTo>
                  <a:cubicBezTo>
                    <a:pt x="7709" y="4540"/>
                    <a:pt x="7613" y="4402"/>
                    <a:pt x="7424" y="4402"/>
                  </a:cubicBezTo>
                  <a:cubicBezTo>
                    <a:pt x="7190" y="4402"/>
                    <a:pt x="6811" y="4616"/>
                    <a:pt x="6238" y="5004"/>
                  </a:cubicBezTo>
                  <a:cubicBezTo>
                    <a:pt x="6004" y="5137"/>
                    <a:pt x="5838" y="5237"/>
                    <a:pt x="5671" y="5271"/>
                  </a:cubicBezTo>
                  <a:cubicBezTo>
                    <a:pt x="5606" y="5298"/>
                    <a:pt x="5543" y="5310"/>
                    <a:pt x="5482" y="5310"/>
                  </a:cubicBezTo>
                  <a:cubicBezTo>
                    <a:pt x="5166" y="5310"/>
                    <a:pt x="4930" y="4978"/>
                    <a:pt x="5070" y="4670"/>
                  </a:cubicBezTo>
                  <a:cubicBezTo>
                    <a:pt x="5070" y="4670"/>
                    <a:pt x="7839" y="4070"/>
                    <a:pt x="7405" y="3136"/>
                  </a:cubicBezTo>
                  <a:cubicBezTo>
                    <a:pt x="7314" y="2909"/>
                    <a:pt x="7211" y="2825"/>
                    <a:pt x="7095" y="2825"/>
                  </a:cubicBezTo>
                  <a:cubicBezTo>
                    <a:pt x="6787" y="2825"/>
                    <a:pt x="6390" y="3421"/>
                    <a:pt x="5904" y="3470"/>
                  </a:cubicBezTo>
                  <a:cubicBezTo>
                    <a:pt x="5891" y="3470"/>
                    <a:pt x="5878" y="3470"/>
                    <a:pt x="5865" y="3470"/>
                  </a:cubicBezTo>
                  <a:cubicBezTo>
                    <a:pt x="5212" y="3470"/>
                    <a:pt x="5092" y="2668"/>
                    <a:pt x="5953" y="2668"/>
                  </a:cubicBezTo>
                  <a:cubicBezTo>
                    <a:pt x="5969" y="2668"/>
                    <a:pt x="5987" y="2668"/>
                    <a:pt x="6004" y="2669"/>
                  </a:cubicBezTo>
                  <a:cubicBezTo>
                    <a:pt x="6021" y="2670"/>
                    <a:pt x="6037" y="2670"/>
                    <a:pt x="6053" y="2670"/>
                  </a:cubicBezTo>
                  <a:cubicBezTo>
                    <a:pt x="6949" y="2670"/>
                    <a:pt x="7227" y="1760"/>
                    <a:pt x="6571" y="1268"/>
                  </a:cubicBezTo>
                  <a:lnTo>
                    <a:pt x="6571" y="1268"/>
                  </a:lnTo>
                  <a:cubicBezTo>
                    <a:pt x="6571" y="1268"/>
                    <a:pt x="6204" y="1783"/>
                    <a:pt x="5847" y="1783"/>
                  </a:cubicBezTo>
                  <a:cubicBezTo>
                    <a:pt x="5787" y="1783"/>
                    <a:pt x="5728" y="1768"/>
                    <a:pt x="5671" y="1735"/>
                  </a:cubicBezTo>
                  <a:cubicBezTo>
                    <a:pt x="5671" y="1735"/>
                    <a:pt x="6238" y="1535"/>
                    <a:pt x="6171" y="868"/>
                  </a:cubicBezTo>
                  <a:cubicBezTo>
                    <a:pt x="6071" y="201"/>
                    <a:pt x="5471" y="0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2660626" y="2022570"/>
              <a:ext cx="232082" cy="324463"/>
            </a:xfrm>
            <a:custGeom>
              <a:avLst/>
              <a:gdLst/>
              <a:ahLst/>
              <a:cxnLst/>
              <a:rect l="l" t="t" r="r" b="b"/>
              <a:pathLst>
                <a:path w="5439" h="7604" extrusionOk="0">
                  <a:moveTo>
                    <a:pt x="5437" y="0"/>
                  </a:moveTo>
                  <a:cubicBezTo>
                    <a:pt x="5437" y="1"/>
                    <a:pt x="5437" y="1"/>
                    <a:pt x="5437" y="2"/>
                  </a:cubicBezTo>
                  <a:lnTo>
                    <a:pt x="5437" y="2"/>
                  </a:lnTo>
                  <a:cubicBezTo>
                    <a:pt x="5438" y="1"/>
                    <a:pt x="5439" y="0"/>
                    <a:pt x="5437" y="0"/>
                  </a:cubicBezTo>
                  <a:close/>
                  <a:moveTo>
                    <a:pt x="5437" y="2"/>
                  </a:moveTo>
                  <a:cubicBezTo>
                    <a:pt x="5404" y="22"/>
                    <a:pt x="4619" y="305"/>
                    <a:pt x="5004" y="1235"/>
                  </a:cubicBezTo>
                  <a:cubicBezTo>
                    <a:pt x="4951" y="1254"/>
                    <a:pt x="4896" y="1264"/>
                    <a:pt x="4840" y="1264"/>
                  </a:cubicBezTo>
                  <a:cubicBezTo>
                    <a:pt x="4616" y="1264"/>
                    <a:pt x="4390" y="1109"/>
                    <a:pt x="4336" y="868"/>
                  </a:cubicBezTo>
                  <a:cubicBezTo>
                    <a:pt x="4303" y="701"/>
                    <a:pt x="4336" y="501"/>
                    <a:pt x="4503" y="334"/>
                  </a:cubicBezTo>
                  <a:lnTo>
                    <a:pt x="4503" y="334"/>
                  </a:lnTo>
                  <a:cubicBezTo>
                    <a:pt x="4503" y="334"/>
                    <a:pt x="3736" y="501"/>
                    <a:pt x="3569" y="1068"/>
                  </a:cubicBezTo>
                  <a:cubicBezTo>
                    <a:pt x="3402" y="1668"/>
                    <a:pt x="4437" y="2469"/>
                    <a:pt x="4437" y="2469"/>
                  </a:cubicBezTo>
                  <a:cubicBezTo>
                    <a:pt x="4336" y="2552"/>
                    <a:pt x="4220" y="2594"/>
                    <a:pt x="4103" y="2594"/>
                  </a:cubicBezTo>
                  <a:cubicBezTo>
                    <a:pt x="3986" y="2594"/>
                    <a:pt x="3869" y="2552"/>
                    <a:pt x="3769" y="2469"/>
                  </a:cubicBezTo>
                  <a:cubicBezTo>
                    <a:pt x="3503" y="2235"/>
                    <a:pt x="3202" y="1868"/>
                    <a:pt x="3269" y="1435"/>
                  </a:cubicBezTo>
                  <a:lnTo>
                    <a:pt x="3269" y="1435"/>
                  </a:lnTo>
                  <a:cubicBezTo>
                    <a:pt x="3269" y="1435"/>
                    <a:pt x="2669" y="1568"/>
                    <a:pt x="2468" y="2202"/>
                  </a:cubicBezTo>
                  <a:cubicBezTo>
                    <a:pt x="2268" y="2836"/>
                    <a:pt x="3569" y="3703"/>
                    <a:pt x="3569" y="3703"/>
                  </a:cubicBezTo>
                  <a:cubicBezTo>
                    <a:pt x="3569" y="3703"/>
                    <a:pt x="3467" y="3836"/>
                    <a:pt x="3269" y="3836"/>
                  </a:cubicBezTo>
                  <a:cubicBezTo>
                    <a:pt x="3108" y="3836"/>
                    <a:pt x="2885" y="3749"/>
                    <a:pt x="2602" y="3436"/>
                  </a:cubicBezTo>
                  <a:cubicBezTo>
                    <a:pt x="2002" y="2736"/>
                    <a:pt x="2202" y="2435"/>
                    <a:pt x="2202" y="2435"/>
                  </a:cubicBezTo>
                  <a:lnTo>
                    <a:pt x="2202" y="2435"/>
                  </a:lnTo>
                  <a:cubicBezTo>
                    <a:pt x="2201" y="2435"/>
                    <a:pt x="1334" y="2769"/>
                    <a:pt x="1534" y="3703"/>
                  </a:cubicBezTo>
                  <a:cubicBezTo>
                    <a:pt x="1735" y="4637"/>
                    <a:pt x="2902" y="5304"/>
                    <a:pt x="2902" y="5304"/>
                  </a:cubicBezTo>
                  <a:cubicBezTo>
                    <a:pt x="2902" y="5304"/>
                    <a:pt x="3012" y="5856"/>
                    <a:pt x="2581" y="5856"/>
                  </a:cubicBezTo>
                  <a:cubicBezTo>
                    <a:pt x="2538" y="5856"/>
                    <a:pt x="2490" y="5850"/>
                    <a:pt x="2435" y="5838"/>
                  </a:cubicBezTo>
                  <a:cubicBezTo>
                    <a:pt x="1868" y="5704"/>
                    <a:pt x="1334" y="4003"/>
                    <a:pt x="1334" y="4003"/>
                  </a:cubicBezTo>
                  <a:cubicBezTo>
                    <a:pt x="1334" y="4003"/>
                    <a:pt x="0" y="4337"/>
                    <a:pt x="1101" y="6138"/>
                  </a:cubicBezTo>
                  <a:cubicBezTo>
                    <a:pt x="1883" y="7418"/>
                    <a:pt x="2648" y="7603"/>
                    <a:pt x="3026" y="7603"/>
                  </a:cubicBezTo>
                  <a:cubicBezTo>
                    <a:pt x="3180" y="7603"/>
                    <a:pt x="3269" y="7572"/>
                    <a:pt x="3269" y="7572"/>
                  </a:cubicBezTo>
                  <a:cubicBezTo>
                    <a:pt x="3269" y="7572"/>
                    <a:pt x="5037" y="4971"/>
                    <a:pt x="5437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2663443" y="2022570"/>
              <a:ext cx="230631" cy="514302"/>
            </a:xfrm>
            <a:custGeom>
              <a:avLst/>
              <a:gdLst/>
              <a:ahLst/>
              <a:cxnLst/>
              <a:rect l="l" t="t" r="r" b="b"/>
              <a:pathLst>
                <a:path w="5405" h="12053" extrusionOk="0">
                  <a:moveTo>
                    <a:pt x="5405" y="0"/>
                  </a:moveTo>
                  <a:cubicBezTo>
                    <a:pt x="5171" y="1068"/>
                    <a:pt x="4971" y="2135"/>
                    <a:pt x="4704" y="3203"/>
                  </a:cubicBezTo>
                  <a:cubicBezTo>
                    <a:pt x="4437" y="4237"/>
                    <a:pt x="4137" y="5304"/>
                    <a:pt x="3670" y="6272"/>
                  </a:cubicBezTo>
                  <a:cubicBezTo>
                    <a:pt x="3203" y="7239"/>
                    <a:pt x="2636" y="8140"/>
                    <a:pt x="2036" y="9040"/>
                  </a:cubicBezTo>
                  <a:cubicBezTo>
                    <a:pt x="1402" y="9941"/>
                    <a:pt x="735" y="10808"/>
                    <a:pt x="101" y="11675"/>
                  </a:cubicBezTo>
                  <a:cubicBezTo>
                    <a:pt x="1" y="11775"/>
                    <a:pt x="34" y="11942"/>
                    <a:pt x="134" y="12009"/>
                  </a:cubicBezTo>
                  <a:cubicBezTo>
                    <a:pt x="189" y="12037"/>
                    <a:pt x="245" y="12053"/>
                    <a:pt x="295" y="12053"/>
                  </a:cubicBezTo>
                  <a:cubicBezTo>
                    <a:pt x="367" y="12053"/>
                    <a:pt x="429" y="12020"/>
                    <a:pt x="468" y="11942"/>
                  </a:cubicBezTo>
                  <a:cubicBezTo>
                    <a:pt x="1135" y="11075"/>
                    <a:pt x="1769" y="10174"/>
                    <a:pt x="2369" y="9274"/>
                  </a:cubicBezTo>
                  <a:cubicBezTo>
                    <a:pt x="2669" y="8807"/>
                    <a:pt x="2970" y="8373"/>
                    <a:pt x="3236" y="7873"/>
                  </a:cubicBezTo>
                  <a:cubicBezTo>
                    <a:pt x="3537" y="7406"/>
                    <a:pt x="3770" y="6905"/>
                    <a:pt x="3970" y="6405"/>
                  </a:cubicBezTo>
                  <a:cubicBezTo>
                    <a:pt x="4404" y="5371"/>
                    <a:pt x="4737" y="4337"/>
                    <a:pt x="5004" y="3269"/>
                  </a:cubicBezTo>
                  <a:cubicBezTo>
                    <a:pt x="5271" y="2202"/>
                    <a:pt x="5405" y="1101"/>
                    <a:pt x="5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1"/>
            <p:cNvSpPr/>
            <p:nvPr/>
          </p:nvSpPr>
          <p:spPr>
            <a:xfrm>
              <a:off x="2488363" y="2495111"/>
              <a:ext cx="118196" cy="79750"/>
            </a:xfrm>
            <a:custGeom>
              <a:avLst/>
              <a:gdLst/>
              <a:ahLst/>
              <a:cxnLst/>
              <a:rect l="l" t="t" r="r" b="b"/>
              <a:pathLst>
                <a:path w="2770" h="1869" extrusionOk="0">
                  <a:moveTo>
                    <a:pt x="1603" y="1"/>
                  </a:moveTo>
                  <a:cubicBezTo>
                    <a:pt x="1383" y="1"/>
                    <a:pt x="1168" y="45"/>
                    <a:pt x="968" y="134"/>
                  </a:cubicBezTo>
                  <a:cubicBezTo>
                    <a:pt x="635" y="268"/>
                    <a:pt x="368" y="535"/>
                    <a:pt x="201" y="835"/>
                  </a:cubicBezTo>
                  <a:cubicBezTo>
                    <a:pt x="34" y="1135"/>
                    <a:pt x="1" y="1502"/>
                    <a:pt x="168" y="1869"/>
                  </a:cubicBezTo>
                  <a:cubicBezTo>
                    <a:pt x="535" y="1736"/>
                    <a:pt x="768" y="1635"/>
                    <a:pt x="968" y="1569"/>
                  </a:cubicBezTo>
                  <a:cubicBezTo>
                    <a:pt x="1168" y="1502"/>
                    <a:pt x="1335" y="1469"/>
                    <a:pt x="1502" y="1369"/>
                  </a:cubicBezTo>
                  <a:cubicBezTo>
                    <a:pt x="1669" y="1302"/>
                    <a:pt x="1835" y="1235"/>
                    <a:pt x="2036" y="1102"/>
                  </a:cubicBezTo>
                  <a:cubicBezTo>
                    <a:pt x="2236" y="968"/>
                    <a:pt x="2469" y="802"/>
                    <a:pt x="2769" y="568"/>
                  </a:cubicBezTo>
                  <a:cubicBezTo>
                    <a:pt x="2536" y="268"/>
                    <a:pt x="2236" y="101"/>
                    <a:pt x="1936" y="34"/>
                  </a:cubicBezTo>
                  <a:cubicBezTo>
                    <a:pt x="1824" y="12"/>
                    <a:pt x="1713" y="1"/>
                    <a:pt x="1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2336070" y="2429269"/>
              <a:ext cx="66949" cy="84401"/>
            </a:xfrm>
            <a:custGeom>
              <a:avLst/>
              <a:gdLst/>
              <a:ahLst/>
              <a:cxnLst/>
              <a:rect l="l" t="t" r="r" b="b"/>
              <a:pathLst>
                <a:path w="1569" h="1978" extrusionOk="0">
                  <a:moveTo>
                    <a:pt x="269" y="1"/>
                  </a:moveTo>
                  <a:cubicBezTo>
                    <a:pt x="216" y="1"/>
                    <a:pt x="160" y="4"/>
                    <a:pt x="101" y="10"/>
                  </a:cubicBezTo>
                  <a:cubicBezTo>
                    <a:pt x="1" y="343"/>
                    <a:pt x="1" y="577"/>
                    <a:pt x="34" y="777"/>
                  </a:cubicBezTo>
                  <a:cubicBezTo>
                    <a:pt x="67" y="977"/>
                    <a:pt x="134" y="1144"/>
                    <a:pt x="234" y="1310"/>
                  </a:cubicBezTo>
                  <a:cubicBezTo>
                    <a:pt x="301" y="1477"/>
                    <a:pt x="434" y="1611"/>
                    <a:pt x="634" y="1711"/>
                  </a:cubicBezTo>
                  <a:cubicBezTo>
                    <a:pt x="801" y="1811"/>
                    <a:pt x="1001" y="1911"/>
                    <a:pt x="1368" y="1978"/>
                  </a:cubicBezTo>
                  <a:cubicBezTo>
                    <a:pt x="1535" y="1677"/>
                    <a:pt x="1568" y="1444"/>
                    <a:pt x="1568" y="1177"/>
                  </a:cubicBezTo>
                  <a:cubicBezTo>
                    <a:pt x="1535" y="977"/>
                    <a:pt x="1468" y="743"/>
                    <a:pt x="1368" y="577"/>
                  </a:cubicBezTo>
                  <a:cubicBezTo>
                    <a:pt x="1235" y="410"/>
                    <a:pt x="1101" y="243"/>
                    <a:pt x="868" y="143"/>
                  </a:cubicBezTo>
                  <a:cubicBezTo>
                    <a:pt x="703" y="61"/>
                    <a:pt x="516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2199437" y="2504755"/>
              <a:ext cx="146657" cy="72966"/>
            </a:xfrm>
            <a:custGeom>
              <a:avLst/>
              <a:gdLst/>
              <a:ahLst/>
              <a:cxnLst/>
              <a:rect l="l" t="t" r="r" b="b"/>
              <a:pathLst>
                <a:path w="3437" h="1710" extrusionOk="0">
                  <a:moveTo>
                    <a:pt x="1468" y="0"/>
                  </a:moveTo>
                  <a:cubicBezTo>
                    <a:pt x="1276" y="0"/>
                    <a:pt x="1084" y="25"/>
                    <a:pt x="901" y="75"/>
                  </a:cubicBezTo>
                  <a:cubicBezTo>
                    <a:pt x="534" y="209"/>
                    <a:pt x="200" y="409"/>
                    <a:pt x="0" y="809"/>
                  </a:cubicBezTo>
                  <a:cubicBezTo>
                    <a:pt x="401" y="976"/>
                    <a:pt x="667" y="1076"/>
                    <a:pt x="934" y="1143"/>
                  </a:cubicBezTo>
                  <a:cubicBezTo>
                    <a:pt x="1201" y="1243"/>
                    <a:pt x="1435" y="1309"/>
                    <a:pt x="1668" y="1376"/>
                  </a:cubicBezTo>
                  <a:cubicBezTo>
                    <a:pt x="1935" y="1443"/>
                    <a:pt x="2169" y="1510"/>
                    <a:pt x="2435" y="1543"/>
                  </a:cubicBezTo>
                  <a:cubicBezTo>
                    <a:pt x="2702" y="1610"/>
                    <a:pt x="3002" y="1643"/>
                    <a:pt x="3436" y="1710"/>
                  </a:cubicBezTo>
                  <a:cubicBezTo>
                    <a:pt x="3436" y="1276"/>
                    <a:pt x="3236" y="909"/>
                    <a:pt x="2969" y="642"/>
                  </a:cubicBezTo>
                  <a:cubicBezTo>
                    <a:pt x="2736" y="375"/>
                    <a:pt x="2369" y="175"/>
                    <a:pt x="2035" y="75"/>
                  </a:cubicBezTo>
                  <a:cubicBezTo>
                    <a:pt x="1852" y="25"/>
                    <a:pt x="1660" y="0"/>
                    <a:pt x="1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2392993" y="2443351"/>
              <a:ext cx="85468" cy="104499"/>
            </a:xfrm>
            <a:custGeom>
              <a:avLst/>
              <a:gdLst/>
              <a:ahLst/>
              <a:cxnLst/>
              <a:rect l="l" t="t" r="r" b="b"/>
              <a:pathLst>
                <a:path w="2003" h="2449" extrusionOk="0">
                  <a:moveTo>
                    <a:pt x="1465" y="0"/>
                  </a:moveTo>
                  <a:cubicBezTo>
                    <a:pt x="1309" y="0"/>
                    <a:pt x="1161" y="33"/>
                    <a:pt x="1035" y="80"/>
                  </a:cubicBezTo>
                  <a:cubicBezTo>
                    <a:pt x="701" y="180"/>
                    <a:pt x="468" y="380"/>
                    <a:pt x="268" y="647"/>
                  </a:cubicBezTo>
                  <a:cubicBezTo>
                    <a:pt x="101" y="914"/>
                    <a:pt x="1" y="1214"/>
                    <a:pt x="1" y="1548"/>
                  </a:cubicBezTo>
                  <a:cubicBezTo>
                    <a:pt x="1" y="1848"/>
                    <a:pt x="68" y="2181"/>
                    <a:pt x="368" y="2448"/>
                  </a:cubicBezTo>
                  <a:cubicBezTo>
                    <a:pt x="635" y="2215"/>
                    <a:pt x="835" y="2048"/>
                    <a:pt x="1002" y="1881"/>
                  </a:cubicBezTo>
                  <a:cubicBezTo>
                    <a:pt x="1168" y="1714"/>
                    <a:pt x="1268" y="1581"/>
                    <a:pt x="1402" y="1447"/>
                  </a:cubicBezTo>
                  <a:cubicBezTo>
                    <a:pt x="1502" y="1281"/>
                    <a:pt x="1602" y="1114"/>
                    <a:pt x="1669" y="914"/>
                  </a:cubicBezTo>
                  <a:cubicBezTo>
                    <a:pt x="1769" y="714"/>
                    <a:pt x="1869" y="480"/>
                    <a:pt x="2002" y="147"/>
                  </a:cubicBezTo>
                  <a:cubicBezTo>
                    <a:pt x="1826" y="41"/>
                    <a:pt x="1641" y="0"/>
                    <a:pt x="14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1"/>
            <p:cNvSpPr/>
            <p:nvPr/>
          </p:nvSpPr>
          <p:spPr>
            <a:xfrm>
              <a:off x="2432848" y="2450989"/>
              <a:ext cx="99677" cy="89735"/>
            </a:xfrm>
            <a:custGeom>
              <a:avLst/>
              <a:gdLst/>
              <a:ahLst/>
              <a:cxnLst/>
              <a:rect l="l" t="t" r="r" b="b"/>
              <a:pathLst>
                <a:path w="2336" h="2103" extrusionOk="0">
                  <a:moveTo>
                    <a:pt x="1435" y="1"/>
                  </a:moveTo>
                  <a:cubicBezTo>
                    <a:pt x="1135" y="1"/>
                    <a:pt x="801" y="134"/>
                    <a:pt x="568" y="334"/>
                  </a:cubicBezTo>
                  <a:cubicBezTo>
                    <a:pt x="301" y="535"/>
                    <a:pt x="134" y="835"/>
                    <a:pt x="68" y="1168"/>
                  </a:cubicBezTo>
                  <a:cubicBezTo>
                    <a:pt x="1" y="1469"/>
                    <a:pt x="34" y="1802"/>
                    <a:pt x="301" y="2102"/>
                  </a:cubicBezTo>
                  <a:cubicBezTo>
                    <a:pt x="601" y="1902"/>
                    <a:pt x="801" y="1769"/>
                    <a:pt x="1002" y="1669"/>
                  </a:cubicBezTo>
                  <a:cubicBezTo>
                    <a:pt x="1168" y="1569"/>
                    <a:pt x="1302" y="1469"/>
                    <a:pt x="1435" y="1369"/>
                  </a:cubicBezTo>
                  <a:cubicBezTo>
                    <a:pt x="1535" y="1268"/>
                    <a:pt x="1635" y="1168"/>
                    <a:pt x="1802" y="1002"/>
                  </a:cubicBezTo>
                  <a:lnTo>
                    <a:pt x="2336" y="401"/>
                  </a:lnTo>
                  <a:cubicBezTo>
                    <a:pt x="2102" y="101"/>
                    <a:pt x="1769" y="1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2319002" y="2477573"/>
              <a:ext cx="81158" cy="80220"/>
            </a:xfrm>
            <a:custGeom>
              <a:avLst/>
              <a:gdLst/>
              <a:ahLst/>
              <a:cxnLst/>
              <a:rect l="l" t="t" r="r" b="b"/>
              <a:pathLst>
                <a:path w="1902" h="1880" extrusionOk="0">
                  <a:moveTo>
                    <a:pt x="667" y="0"/>
                  </a:moveTo>
                  <a:cubicBezTo>
                    <a:pt x="466" y="0"/>
                    <a:pt x="233" y="49"/>
                    <a:pt x="0" y="178"/>
                  </a:cubicBezTo>
                  <a:cubicBezTo>
                    <a:pt x="100" y="512"/>
                    <a:pt x="200" y="712"/>
                    <a:pt x="267" y="912"/>
                  </a:cubicBezTo>
                  <a:cubicBezTo>
                    <a:pt x="367" y="1079"/>
                    <a:pt x="434" y="1213"/>
                    <a:pt x="567" y="1313"/>
                  </a:cubicBezTo>
                  <a:cubicBezTo>
                    <a:pt x="667" y="1446"/>
                    <a:pt x="801" y="1513"/>
                    <a:pt x="968" y="1613"/>
                  </a:cubicBezTo>
                  <a:cubicBezTo>
                    <a:pt x="1168" y="1680"/>
                    <a:pt x="1368" y="1780"/>
                    <a:pt x="1702" y="1880"/>
                  </a:cubicBezTo>
                  <a:cubicBezTo>
                    <a:pt x="1902" y="1579"/>
                    <a:pt x="1902" y="1279"/>
                    <a:pt x="1868" y="1012"/>
                  </a:cubicBezTo>
                  <a:cubicBezTo>
                    <a:pt x="1835" y="779"/>
                    <a:pt x="1702" y="545"/>
                    <a:pt x="1501" y="345"/>
                  </a:cubicBezTo>
                  <a:cubicBezTo>
                    <a:pt x="1335" y="178"/>
                    <a:pt x="1101" y="45"/>
                    <a:pt x="834" y="12"/>
                  </a:cubicBezTo>
                  <a:cubicBezTo>
                    <a:pt x="782" y="4"/>
                    <a:pt x="726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2253502" y="2477786"/>
              <a:ext cx="108254" cy="81457"/>
            </a:xfrm>
            <a:custGeom>
              <a:avLst/>
              <a:gdLst/>
              <a:ahLst/>
              <a:cxnLst/>
              <a:rect l="l" t="t" r="r" b="b"/>
              <a:pathLst>
                <a:path w="2537" h="1909" extrusionOk="0">
                  <a:moveTo>
                    <a:pt x="996" y="0"/>
                  </a:moveTo>
                  <a:cubicBezTo>
                    <a:pt x="954" y="0"/>
                    <a:pt x="911" y="2"/>
                    <a:pt x="868" y="7"/>
                  </a:cubicBezTo>
                  <a:cubicBezTo>
                    <a:pt x="568" y="7"/>
                    <a:pt x="234" y="107"/>
                    <a:pt x="1" y="374"/>
                  </a:cubicBezTo>
                  <a:cubicBezTo>
                    <a:pt x="234" y="674"/>
                    <a:pt x="401" y="841"/>
                    <a:pt x="568" y="1007"/>
                  </a:cubicBezTo>
                  <a:cubicBezTo>
                    <a:pt x="735" y="1174"/>
                    <a:pt x="868" y="1274"/>
                    <a:pt x="1035" y="1374"/>
                  </a:cubicBezTo>
                  <a:cubicBezTo>
                    <a:pt x="1202" y="1508"/>
                    <a:pt x="1369" y="1574"/>
                    <a:pt x="1569" y="1641"/>
                  </a:cubicBezTo>
                  <a:cubicBezTo>
                    <a:pt x="1802" y="1708"/>
                    <a:pt x="2036" y="1808"/>
                    <a:pt x="2403" y="1908"/>
                  </a:cubicBezTo>
                  <a:cubicBezTo>
                    <a:pt x="2536" y="1541"/>
                    <a:pt x="2469" y="1208"/>
                    <a:pt x="2336" y="941"/>
                  </a:cubicBezTo>
                  <a:cubicBezTo>
                    <a:pt x="2236" y="640"/>
                    <a:pt x="2002" y="407"/>
                    <a:pt x="1735" y="240"/>
                  </a:cubicBezTo>
                  <a:cubicBezTo>
                    <a:pt x="1532" y="95"/>
                    <a:pt x="1278" y="0"/>
                    <a:pt x="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2377333" y="2408318"/>
              <a:ext cx="58415" cy="95410"/>
            </a:xfrm>
            <a:custGeom>
              <a:avLst/>
              <a:gdLst/>
              <a:ahLst/>
              <a:cxnLst/>
              <a:rect l="l" t="t" r="r" b="b"/>
              <a:pathLst>
                <a:path w="1369" h="2236" extrusionOk="0">
                  <a:moveTo>
                    <a:pt x="968" y="0"/>
                  </a:moveTo>
                  <a:cubicBezTo>
                    <a:pt x="635" y="34"/>
                    <a:pt x="435" y="234"/>
                    <a:pt x="268" y="400"/>
                  </a:cubicBezTo>
                  <a:cubicBezTo>
                    <a:pt x="134" y="567"/>
                    <a:pt x="34" y="801"/>
                    <a:pt x="1" y="1001"/>
                  </a:cubicBezTo>
                  <a:cubicBezTo>
                    <a:pt x="1" y="1201"/>
                    <a:pt x="1" y="1435"/>
                    <a:pt x="101" y="1635"/>
                  </a:cubicBezTo>
                  <a:cubicBezTo>
                    <a:pt x="201" y="1868"/>
                    <a:pt x="368" y="2102"/>
                    <a:pt x="668" y="2235"/>
                  </a:cubicBezTo>
                  <a:cubicBezTo>
                    <a:pt x="902" y="2002"/>
                    <a:pt x="1068" y="1868"/>
                    <a:pt x="1168" y="1668"/>
                  </a:cubicBezTo>
                  <a:cubicBezTo>
                    <a:pt x="1269" y="1535"/>
                    <a:pt x="1335" y="1368"/>
                    <a:pt x="1369" y="1201"/>
                  </a:cubicBezTo>
                  <a:cubicBezTo>
                    <a:pt x="1369" y="1034"/>
                    <a:pt x="1369" y="834"/>
                    <a:pt x="1302" y="667"/>
                  </a:cubicBezTo>
                  <a:cubicBezTo>
                    <a:pt x="1269" y="467"/>
                    <a:pt x="1168" y="267"/>
                    <a:pt x="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1"/>
            <p:cNvSpPr/>
            <p:nvPr/>
          </p:nvSpPr>
          <p:spPr>
            <a:xfrm>
              <a:off x="2461353" y="2483760"/>
              <a:ext cx="81158" cy="70320"/>
            </a:xfrm>
            <a:custGeom>
              <a:avLst/>
              <a:gdLst/>
              <a:ahLst/>
              <a:cxnLst/>
              <a:rect l="l" t="t" r="r" b="b"/>
              <a:pathLst>
                <a:path w="1902" h="1648" extrusionOk="0">
                  <a:moveTo>
                    <a:pt x="1134" y="0"/>
                  </a:moveTo>
                  <a:cubicBezTo>
                    <a:pt x="867" y="33"/>
                    <a:pt x="634" y="134"/>
                    <a:pt x="467" y="267"/>
                  </a:cubicBezTo>
                  <a:cubicBezTo>
                    <a:pt x="300" y="434"/>
                    <a:pt x="167" y="601"/>
                    <a:pt x="100" y="834"/>
                  </a:cubicBezTo>
                  <a:cubicBezTo>
                    <a:pt x="33" y="1034"/>
                    <a:pt x="0" y="1301"/>
                    <a:pt x="67" y="1635"/>
                  </a:cubicBezTo>
                  <a:cubicBezTo>
                    <a:pt x="156" y="1644"/>
                    <a:pt x="241" y="1648"/>
                    <a:pt x="321" y="1648"/>
                  </a:cubicBezTo>
                  <a:cubicBezTo>
                    <a:pt x="539" y="1648"/>
                    <a:pt x="721" y="1617"/>
                    <a:pt x="867" y="1568"/>
                  </a:cubicBezTo>
                  <a:cubicBezTo>
                    <a:pt x="1034" y="1501"/>
                    <a:pt x="1201" y="1434"/>
                    <a:pt x="1334" y="1334"/>
                  </a:cubicBezTo>
                  <a:cubicBezTo>
                    <a:pt x="1468" y="1234"/>
                    <a:pt x="1568" y="1101"/>
                    <a:pt x="1635" y="934"/>
                  </a:cubicBezTo>
                  <a:cubicBezTo>
                    <a:pt x="1735" y="767"/>
                    <a:pt x="1801" y="567"/>
                    <a:pt x="1901" y="267"/>
                  </a:cubicBezTo>
                  <a:cubicBezTo>
                    <a:pt x="1668" y="33"/>
                    <a:pt x="1368" y="0"/>
                    <a:pt x="1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1"/>
            <p:cNvSpPr/>
            <p:nvPr/>
          </p:nvSpPr>
          <p:spPr>
            <a:xfrm>
              <a:off x="2203704" y="2520500"/>
              <a:ext cx="374387" cy="132661"/>
            </a:xfrm>
            <a:custGeom>
              <a:avLst/>
              <a:gdLst/>
              <a:ahLst/>
              <a:cxnLst/>
              <a:rect l="l" t="t" r="r" b="b"/>
              <a:pathLst>
                <a:path w="8774" h="3109" extrusionOk="0">
                  <a:moveTo>
                    <a:pt x="5231" y="1"/>
                  </a:moveTo>
                  <a:cubicBezTo>
                    <a:pt x="3744" y="1"/>
                    <a:pt x="2569" y="1207"/>
                    <a:pt x="2569" y="1207"/>
                  </a:cubicBezTo>
                  <a:cubicBezTo>
                    <a:pt x="2569" y="1207"/>
                    <a:pt x="2003" y="772"/>
                    <a:pt x="1331" y="772"/>
                  </a:cubicBezTo>
                  <a:cubicBezTo>
                    <a:pt x="984" y="772"/>
                    <a:pt x="608" y="888"/>
                    <a:pt x="267" y="1241"/>
                  </a:cubicBezTo>
                  <a:cubicBezTo>
                    <a:pt x="0" y="1574"/>
                    <a:pt x="167" y="2075"/>
                    <a:pt x="567" y="2108"/>
                  </a:cubicBezTo>
                  <a:lnTo>
                    <a:pt x="8306" y="3109"/>
                  </a:lnTo>
                  <a:cubicBezTo>
                    <a:pt x="8306" y="3109"/>
                    <a:pt x="8773" y="1808"/>
                    <a:pt x="8006" y="1241"/>
                  </a:cubicBezTo>
                  <a:cubicBezTo>
                    <a:pt x="7750" y="1052"/>
                    <a:pt x="7535" y="989"/>
                    <a:pt x="7362" y="989"/>
                  </a:cubicBezTo>
                  <a:cubicBezTo>
                    <a:pt x="7016" y="989"/>
                    <a:pt x="6839" y="1241"/>
                    <a:pt x="6839" y="1241"/>
                  </a:cubicBezTo>
                  <a:cubicBezTo>
                    <a:pt x="6839" y="1241"/>
                    <a:pt x="6972" y="140"/>
                    <a:pt x="5404" y="6"/>
                  </a:cubicBezTo>
                  <a:cubicBezTo>
                    <a:pt x="5346" y="3"/>
                    <a:pt x="5289" y="1"/>
                    <a:pt x="5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1"/>
            <p:cNvSpPr/>
            <p:nvPr/>
          </p:nvSpPr>
          <p:spPr>
            <a:xfrm>
              <a:off x="2232166" y="2558691"/>
              <a:ext cx="327407" cy="116532"/>
            </a:xfrm>
            <a:custGeom>
              <a:avLst/>
              <a:gdLst/>
              <a:ahLst/>
              <a:cxnLst/>
              <a:rect l="l" t="t" r="r" b="b"/>
              <a:pathLst>
                <a:path w="7673" h="2731" extrusionOk="0">
                  <a:moveTo>
                    <a:pt x="4394" y="0"/>
                  </a:moveTo>
                  <a:cubicBezTo>
                    <a:pt x="3458" y="0"/>
                    <a:pt x="2632" y="508"/>
                    <a:pt x="2202" y="846"/>
                  </a:cubicBezTo>
                  <a:cubicBezTo>
                    <a:pt x="2062" y="966"/>
                    <a:pt x="1886" y="1026"/>
                    <a:pt x="1710" y="1026"/>
                  </a:cubicBezTo>
                  <a:cubicBezTo>
                    <a:pt x="1592" y="1026"/>
                    <a:pt x="1475" y="999"/>
                    <a:pt x="1368" y="946"/>
                  </a:cubicBezTo>
                  <a:cubicBezTo>
                    <a:pt x="1160" y="842"/>
                    <a:pt x="870" y="758"/>
                    <a:pt x="547" y="758"/>
                  </a:cubicBezTo>
                  <a:cubicBezTo>
                    <a:pt x="456" y="758"/>
                    <a:pt x="362" y="765"/>
                    <a:pt x="267" y="779"/>
                  </a:cubicBezTo>
                  <a:cubicBezTo>
                    <a:pt x="1" y="846"/>
                    <a:pt x="34" y="1246"/>
                    <a:pt x="301" y="1280"/>
                  </a:cubicBezTo>
                  <a:cubicBezTo>
                    <a:pt x="1896" y="2215"/>
                    <a:pt x="3477" y="2731"/>
                    <a:pt x="5028" y="2731"/>
                  </a:cubicBezTo>
                  <a:cubicBezTo>
                    <a:pt x="5909" y="2731"/>
                    <a:pt x="6781" y="2564"/>
                    <a:pt x="7639" y="2214"/>
                  </a:cubicBezTo>
                  <a:cubicBezTo>
                    <a:pt x="7639" y="2214"/>
                    <a:pt x="7639" y="2180"/>
                    <a:pt x="7673" y="2147"/>
                  </a:cubicBezTo>
                  <a:cubicBezTo>
                    <a:pt x="7639" y="1780"/>
                    <a:pt x="7539" y="1446"/>
                    <a:pt x="7239" y="1213"/>
                  </a:cubicBezTo>
                  <a:cubicBezTo>
                    <a:pt x="6984" y="1036"/>
                    <a:pt x="6775" y="975"/>
                    <a:pt x="6605" y="975"/>
                  </a:cubicBezTo>
                  <a:cubicBezTo>
                    <a:pt x="6487" y="975"/>
                    <a:pt x="6387" y="1005"/>
                    <a:pt x="6305" y="1046"/>
                  </a:cubicBezTo>
                  <a:cubicBezTo>
                    <a:pt x="6278" y="1064"/>
                    <a:pt x="6247" y="1072"/>
                    <a:pt x="6214" y="1072"/>
                  </a:cubicBezTo>
                  <a:cubicBezTo>
                    <a:pt x="6125" y="1072"/>
                    <a:pt x="6029" y="1010"/>
                    <a:pt x="6005" y="913"/>
                  </a:cubicBezTo>
                  <a:cubicBezTo>
                    <a:pt x="5938" y="579"/>
                    <a:pt x="5638" y="79"/>
                    <a:pt x="4637" y="12"/>
                  </a:cubicBezTo>
                  <a:cubicBezTo>
                    <a:pt x="4555" y="4"/>
                    <a:pt x="4474" y="0"/>
                    <a:pt x="4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1"/>
            <p:cNvSpPr/>
            <p:nvPr/>
          </p:nvSpPr>
          <p:spPr>
            <a:xfrm>
              <a:off x="2461353" y="2475183"/>
              <a:ext cx="113886" cy="102536"/>
            </a:xfrm>
            <a:custGeom>
              <a:avLst/>
              <a:gdLst/>
              <a:ahLst/>
              <a:cxnLst/>
              <a:rect l="l" t="t" r="r" b="b"/>
              <a:pathLst>
                <a:path w="2669" h="2403" extrusionOk="0">
                  <a:moveTo>
                    <a:pt x="1034" y="1"/>
                  </a:moveTo>
                  <a:cubicBezTo>
                    <a:pt x="667" y="1"/>
                    <a:pt x="334" y="68"/>
                    <a:pt x="0" y="335"/>
                  </a:cubicBezTo>
                  <a:cubicBezTo>
                    <a:pt x="234" y="668"/>
                    <a:pt x="434" y="902"/>
                    <a:pt x="600" y="1068"/>
                  </a:cubicBezTo>
                  <a:cubicBezTo>
                    <a:pt x="801" y="1269"/>
                    <a:pt x="934" y="1402"/>
                    <a:pt x="1101" y="1535"/>
                  </a:cubicBezTo>
                  <a:cubicBezTo>
                    <a:pt x="1268" y="1635"/>
                    <a:pt x="1401" y="1736"/>
                    <a:pt x="1601" y="1869"/>
                  </a:cubicBezTo>
                  <a:cubicBezTo>
                    <a:pt x="1801" y="2002"/>
                    <a:pt x="2001" y="2169"/>
                    <a:pt x="2368" y="2403"/>
                  </a:cubicBezTo>
                  <a:cubicBezTo>
                    <a:pt x="2602" y="2069"/>
                    <a:pt x="2669" y="1669"/>
                    <a:pt x="2602" y="1302"/>
                  </a:cubicBezTo>
                  <a:cubicBezTo>
                    <a:pt x="2502" y="968"/>
                    <a:pt x="2302" y="601"/>
                    <a:pt x="2001" y="401"/>
                  </a:cubicBezTo>
                  <a:cubicBezTo>
                    <a:pt x="1735" y="168"/>
                    <a:pt x="1368" y="34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2680554" y="2464772"/>
              <a:ext cx="84017" cy="77915"/>
            </a:xfrm>
            <a:custGeom>
              <a:avLst/>
              <a:gdLst/>
              <a:ahLst/>
              <a:cxnLst/>
              <a:rect l="l" t="t" r="r" b="b"/>
              <a:pathLst>
                <a:path w="1969" h="1826" extrusionOk="0">
                  <a:moveTo>
                    <a:pt x="1423" y="1"/>
                  </a:moveTo>
                  <a:cubicBezTo>
                    <a:pt x="1306" y="1"/>
                    <a:pt x="1198" y="17"/>
                    <a:pt x="1101" y="45"/>
                  </a:cubicBezTo>
                  <a:cubicBezTo>
                    <a:pt x="867" y="78"/>
                    <a:pt x="634" y="212"/>
                    <a:pt x="467" y="345"/>
                  </a:cubicBezTo>
                  <a:cubicBezTo>
                    <a:pt x="300" y="512"/>
                    <a:pt x="167" y="712"/>
                    <a:pt x="100" y="945"/>
                  </a:cubicBezTo>
                  <a:cubicBezTo>
                    <a:pt x="33" y="1179"/>
                    <a:pt x="0" y="1446"/>
                    <a:pt x="100" y="1813"/>
                  </a:cubicBezTo>
                  <a:cubicBezTo>
                    <a:pt x="198" y="1822"/>
                    <a:pt x="287" y="1826"/>
                    <a:pt x="369" y="1826"/>
                  </a:cubicBezTo>
                  <a:cubicBezTo>
                    <a:pt x="592" y="1826"/>
                    <a:pt x="763" y="1795"/>
                    <a:pt x="934" y="1746"/>
                  </a:cubicBezTo>
                  <a:cubicBezTo>
                    <a:pt x="1134" y="1679"/>
                    <a:pt x="1334" y="1579"/>
                    <a:pt x="1468" y="1446"/>
                  </a:cubicBezTo>
                  <a:cubicBezTo>
                    <a:pt x="1601" y="1312"/>
                    <a:pt x="1735" y="1146"/>
                    <a:pt x="1801" y="945"/>
                  </a:cubicBezTo>
                  <a:cubicBezTo>
                    <a:pt x="1901" y="712"/>
                    <a:pt x="1968" y="478"/>
                    <a:pt x="1968" y="112"/>
                  </a:cubicBezTo>
                  <a:cubicBezTo>
                    <a:pt x="1773" y="33"/>
                    <a:pt x="1589" y="1"/>
                    <a:pt x="14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2717550" y="2566286"/>
              <a:ext cx="162317" cy="62682"/>
            </a:xfrm>
            <a:custGeom>
              <a:avLst/>
              <a:gdLst/>
              <a:ahLst/>
              <a:cxnLst/>
              <a:rect l="l" t="t" r="r" b="b"/>
              <a:pathLst>
                <a:path w="3804" h="1469" extrusionOk="0">
                  <a:moveTo>
                    <a:pt x="1902" y="1"/>
                  </a:moveTo>
                  <a:cubicBezTo>
                    <a:pt x="1501" y="1"/>
                    <a:pt x="1101" y="101"/>
                    <a:pt x="734" y="334"/>
                  </a:cubicBezTo>
                  <a:cubicBezTo>
                    <a:pt x="401" y="535"/>
                    <a:pt x="100" y="868"/>
                    <a:pt x="0" y="1302"/>
                  </a:cubicBezTo>
                  <a:cubicBezTo>
                    <a:pt x="434" y="1368"/>
                    <a:pt x="768" y="1402"/>
                    <a:pt x="1068" y="1435"/>
                  </a:cubicBezTo>
                  <a:cubicBezTo>
                    <a:pt x="1368" y="1435"/>
                    <a:pt x="1635" y="1469"/>
                    <a:pt x="1902" y="1469"/>
                  </a:cubicBezTo>
                  <a:cubicBezTo>
                    <a:pt x="2169" y="1469"/>
                    <a:pt x="2435" y="1469"/>
                    <a:pt x="2736" y="1435"/>
                  </a:cubicBezTo>
                  <a:cubicBezTo>
                    <a:pt x="3036" y="1402"/>
                    <a:pt x="3369" y="1368"/>
                    <a:pt x="3803" y="1302"/>
                  </a:cubicBezTo>
                  <a:cubicBezTo>
                    <a:pt x="3703" y="868"/>
                    <a:pt x="3403" y="535"/>
                    <a:pt x="3069" y="334"/>
                  </a:cubicBezTo>
                  <a:cubicBezTo>
                    <a:pt x="2702" y="101"/>
                    <a:pt x="2302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2615054" y="2449538"/>
              <a:ext cx="76891" cy="123914"/>
            </a:xfrm>
            <a:custGeom>
              <a:avLst/>
              <a:gdLst/>
              <a:ahLst/>
              <a:cxnLst/>
              <a:rect l="l" t="t" r="r" b="b"/>
              <a:pathLst>
                <a:path w="1802" h="2904" extrusionOk="0">
                  <a:moveTo>
                    <a:pt x="276" y="0"/>
                  </a:moveTo>
                  <a:cubicBezTo>
                    <a:pt x="188" y="0"/>
                    <a:pt x="96" y="11"/>
                    <a:pt x="1" y="35"/>
                  </a:cubicBezTo>
                  <a:cubicBezTo>
                    <a:pt x="34" y="435"/>
                    <a:pt x="67" y="702"/>
                    <a:pt x="101" y="936"/>
                  </a:cubicBezTo>
                  <a:cubicBezTo>
                    <a:pt x="167" y="1169"/>
                    <a:pt x="201" y="1369"/>
                    <a:pt x="267" y="1569"/>
                  </a:cubicBezTo>
                  <a:cubicBezTo>
                    <a:pt x="334" y="1736"/>
                    <a:pt x="434" y="1936"/>
                    <a:pt x="568" y="2136"/>
                  </a:cubicBezTo>
                  <a:cubicBezTo>
                    <a:pt x="668" y="2337"/>
                    <a:pt x="835" y="2570"/>
                    <a:pt x="1068" y="2904"/>
                  </a:cubicBezTo>
                  <a:cubicBezTo>
                    <a:pt x="1435" y="2737"/>
                    <a:pt x="1602" y="2403"/>
                    <a:pt x="1702" y="2070"/>
                  </a:cubicBezTo>
                  <a:cubicBezTo>
                    <a:pt x="1802" y="1736"/>
                    <a:pt x="1769" y="1369"/>
                    <a:pt x="1635" y="1069"/>
                  </a:cubicBezTo>
                  <a:cubicBezTo>
                    <a:pt x="1535" y="735"/>
                    <a:pt x="1302" y="435"/>
                    <a:pt x="1035" y="235"/>
                  </a:cubicBezTo>
                  <a:cubicBezTo>
                    <a:pt x="806" y="108"/>
                    <a:pt x="558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2552413" y="2446508"/>
              <a:ext cx="94002" cy="109875"/>
            </a:xfrm>
            <a:custGeom>
              <a:avLst/>
              <a:gdLst/>
              <a:ahLst/>
              <a:cxnLst/>
              <a:rect l="l" t="t" r="r" b="b"/>
              <a:pathLst>
                <a:path w="2203" h="2575" extrusionOk="0">
                  <a:moveTo>
                    <a:pt x="677" y="1"/>
                  </a:moveTo>
                  <a:cubicBezTo>
                    <a:pt x="450" y="1"/>
                    <a:pt x="218" y="54"/>
                    <a:pt x="1" y="206"/>
                  </a:cubicBezTo>
                  <a:lnTo>
                    <a:pt x="401" y="1007"/>
                  </a:lnTo>
                  <a:cubicBezTo>
                    <a:pt x="501" y="1207"/>
                    <a:pt x="601" y="1373"/>
                    <a:pt x="668" y="1507"/>
                  </a:cubicBezTo>
                  <a:cubicBezTo>
                    <a:pt x="768" y="1640"/>
                    <a:pt x="902" y="1774"/>
                    <a:pt x="1068" y="1941"/>
                  </a:cubicBezTo>
                  <a:cubicBezTo>
                    <a:pt x="1202" y="2107"/>
                    <a:pt x="1402" y="2274"/>
                    <a:pt x="1669" y="2574"/>
                  </a:cubicBezTo>
                  <a:cubicBezTo>
                    <a:pt x="2002" y="2341"/>
                    <a:pt x="2136" y="1974"/>
                    <a:pt x="2169" y="1640"/>
                  </a:cubicBezTo>
                  <a:cubicBezTo>
                    <a:pt x="2202" y="1307"/>
                    <a:pt x="2102" y="940"/>
                    <a:pt x="1869" y="640"/>
                  </a:cubicBezTo>
                  <a:cubicBezTo>
                    <a:pt x="1669" y="373"/>
                    <a:pt x="1369" y="139"/>
                    <a:pt x="1035" y="39"/>
                  </a:cubicBezTo>
                  <a:cubicBezTo>
                    <a:pt x="919" y="16"/>
                    <a:pt x="799" y="1"/>
                    <a:pt x="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2670569" y="2515038"/>
              <a:ext cx="99677" cy="72667"/>
            </a:xfrm>
            <a:custGeom>
              <a:avLst/>
              <a:gdLst/>
              <a:ahLst/>
              <a:cxnLst/>
              <a:rect l="l" t="t" r="r" b="b"/>
              <a:pathLst>
                <a:path w="2336" h="1703" extrusionOk="0">
                  <a:moveTo>
                    <a:pt x="1502" y="1"/>
                  </a:moveTo>
                  <a:cubicBezTo>
                    <a:pt x="1201" y="1"/>
                    <a:pt x="935" y="68"/>
                    <a:pt x="701" y="201"/>
                  </a:cubicBezTo>
                  <a:cubicBezTo>
                    <a:pt x="468" y="335"/>
                    <a:pt x="267" y="535"/>
                    <a:pt x="167" y="802"/>
                  </a:cubicBezTo>
                  <a:cubicBezTo>
                    <a:pt x="34" y="1068"/>
                    <a:pt x="1" y="1369"/>
                    <a:pt x="101" y="1702"/>
                  </a:cubicBezTo>
                  <a:cubicBezTo>
                    <a:pt x="501" y="1702"/>
                    <a:pt x="734" y="1669"/>
                    <a:pt x="935" y="1635"/>
                  </a:cubicBezTo>
                  <a:cubicBezTo>
                    <a:pt x="1135" y="1602"/>
                    <a:pt x="1301" y="1535"/>
                    <a:pt x="1435" y="1469"/>
                  </a:cubicBezTo>
                  <a:cubicBezTo>
                    <a:pt x="1602" y="1369"/>
                    <a:pt x="1735" y="1269"/>
                    <a:pt x="1835" y="1102"/>
                  </a:cubicBezTo>
                  <a:cubicBezTo>
                    <a:pt x="2002" y="935"/>
                    <a:pt x="2135" y="768"/>
                    <a:pt x="2336" y="435"/>
                  </a:cubicBezTo>
                  <a:cubicBezTo>
                    <a:pt x="2069" y="134"/>
                    <a:pt x="1768" y="34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2710424" y="2530357"/>
              <a:ext cx="126730" cy="70149"/>
            </a:xfrm>
            <a:custGeom>
              <a:avLst/>
              <a:gdLst/>
              <a:ahLst/>
              <a:cxnLst/>
              <a:rect l="l" t="t" r="r" b="b"/>
              <a:pathLst>
                <a:path w="2970" h="1644" extrusionOk="0">
                  <a:moveTo>
                    <a:pt x="1668" y="1"/>
                  </a:moveTo>
                  <a:cubicBezTo>
                    <a:pt x="1502" y="1"/>
                    <a:pt x="1335" y="26"/>
                    <a:pt x="1168" y="76"/>
                  </a:cubicBezTo>
                  <a:cubicBezTo>
                    <a:pt x="868" y="176"/>
                    <a:pt x="568" y="376"/>
                    <a:pt x="367" y="643"/>
                  </a:cubicBezTo>
                  <a:cubicBezTo>
                    <a:pt x="134" y="876"/>
                    <a:pt x="1" y="1210"/>
                    <a:pt x="34" y="1643"/>
                  </a:cubicBezTo>
                  <a:cubicBezTo>
                    <a:pt x="468" y="1643"/>
                    <a:pt x="734" y="1610"/>
                    <a:pt x="968" y="1610"/>
                  </a:cubicBezTo>
                  <a:cubicBezTo>
                    <a:pt x="1201" y="1577"/>
                    <a:pt x="1402" y="1543"/>
                    <a:pt x="1602" y="1477"/>
                  </a:cubicBezTo>
                  <a:cubicBezTo>
                    <a:pt x="1802" y="1410"/>
                    <a:pt x="2002" y="1343"/>
                    <a:pt x="2202" y="1210"/>
                  </a:cubicBezTo>
                  <a:cubicBezTo>
                    <a:pt x="2402" y="1110"/>
                    <a:pt x="2636" y="943"/>
                    <a:pt x="2969" y="709"/>
                  </a:cubicBezTo>
                  <a:cubicBezTo>
                    <a:pt x="2769" y="342"/>
                    <a:pt x="2469" y="176"/>
                    <a:pt x="2169" y="76"/>
                  </a:cubicBezTo>
                  <a:cubicBezTo>
                    <a:pt x="2002" y="26"/>
                    <a:pt x="1835" y="1"/>
                    <a:pt x="1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2656317" y="2425386"/>
              <a:ext cx="64133" cy="103944"/>
            </a:xfrm>
            <a:custGeom>
              <a:avLst/>
              <a:gdLst/>
              <a:ahLst/>
              <a:cxnLst/>
              <a:rect l="l" t="t" r="r" b="b"/>
              <a:pathLst>
                <a:path w="1503" h="2436" extrusionOk="0">
                  <a:moveTo>
                    <a:pt x="735" y="0"/>
                  </a:moveTo>
                  <a:cubicBezTo>
                    <a:pt x="468" y="234"/>
                    <a:pt x="335" y="401"/>
                    <a:pt x="201" y="601"/>
                  </a:cubicBezTo>
                  <a:cubicBezTo>
                    <a:pt x="101" y="768"/>
                    <a:pt x="34" y="968"/>
                    <a:pt x="1" y="1135"/>
                  </a:cubicBezTo>
                  <a:cubicBezTo>
                    <a:pt x="1" y="1301"/>
                    <a:pt x="1" y="1502"/>
                    <a:pt x="68" y="1702"/>
                  </a:cubicBezTo>
                  <a:cubicBezTo>
                    <a:pt x="134" y="1902"/>
                    <a:pt x="234" y="2102"/>
                    <a:pt x="435" y="2436"/>
                  </a:cubicBezTo>
                  <a:cubicBezTo>
                    <a:pt x="802" y="2335"/>
                    <a:pt x="1035" y="2169"/>
                    <a:pt x="1202" y="1969"/>
                  </a:cubicBezTo>
                  <a:cubicBezTo>
                    <a:pt x="1335" y="1768"/>
                    <a:pt x="1435" y="1535"/>
                    <a:pt x="1469" y="1301"/>
                  </a:cubicBezTo>
                  <a:cubicBezTo>
                    <a:pt x="1502" y="1068"/>
                    <a:pt x="1469" y="834"/>
                    <a:pt x="1369" y="601"/>
                  </a:cubicBezTo>
                  <a:cubicBezTo>
                    <a:pt x="1235" y="367"/>
                    <a:pt x="1068" y="134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2533936" y="2475909"/>
              <a:ext cx="75483" cy="87602"/>
            </a:xfrm>
            <a:custGeom>
              <a:avLst/>
              <a:gdLst/>
              <a:ahLst/>
              <a:cxnLst/>
              <a:rect l="l" t="t" r="r" b="b"/>
              <a:pathLst>
                <a:path w="1769" h="2053" extrusionOk="0">
                  <a:moveTo>
                    <a:pt x="476" y="1"/>
                  </a:moveTo>
                  <a:cubicBezTo>
                    <a:pt x="325" y="1"/>
                    <a:pt x="167" y="34"/>
                    <a:pt x="0" y="117"/>
                  </a:cubicBezTo>
                  <a:cubicBezTo>
                    <a:pt x="34" y="484"/>
                    <a:pt x="67" y="718"/>
                    <a:pt x="100" y="918"/>
                  </a:cubicBezTo>
                  <a:cubicBezTo>
                    <a:pt x="134" y="1118"/>
                    <a:pt x="200" y="1252"/>
                    <a:pt x="300" y="1418"/>
                  </a:cubicBezTo>
                  <a:cubicBezTo>
                    <a:pt x="434" y="1552"/>
                    <a:pt x="567" y="1685"/>
                    <a:pt x="734" y="1785"/>
                  </a:cubicBezTo>
                  <a:cubicBezTo>
                    <a:pt x="934" y="1885"/>
                    <a:pt x="1168" y="2019"/>
                    <a:pt x="1535" y="2052"/>
                  </a:cubicBezTo>
                  <a:cubicBezTo>
                    <a:pt x="1735" y="1719"/>
                    <a:pt x="1768" y="1452"/>
                    <a:pt x="1735" y="1218"/>
                  </a:cubicBezTo>
                  <a:cubicBezTo>
                    <a:pt x="1735" y="951"/>
                    <a:pt x="1635" y="751"/>
                    <a:pt x="1501" y="551"/>
                  </a:cubicBezTo>
                  <a:cubicBezTo>
                    <a:pt x="1368" y="351"/>
                    <a:pt x="1168" y="184"/>
                    <a:pt x="901" y="84"/>
                  </a:cubicBezTo>
                  <a:cubicBezTo>
                    <a:pt x="767" y="34"/>
                    <a:pt x="626" y="1"/>
                    <a:pt x="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2468436" y="2537185"/>
              <a:ext cx="393631" cy="151777"/>
            </a:xfrm>
            <a:custGeom>
              <a:avLst/>
              <a:gdLst/>
              <a:ahLst/>
              <a:cxnLst/>
              <a:rect l="l" t="t" r="r" b="b"/>
              <a:pathLst>
                <a:path w="9225" h="3557" extrusionOk="0">
                  <a:moveTo>
                    <a:pt x="3535" y="1"/>
                  </a:moveTo>
                  <a:cubicBezTo>
                    <a:pt x="2334" y="1"/>
                    <a:pt x="2202" y="950"/>
                    <a:pt x="2202" y="950"/>
                  </a:cubicBezTo>
                  <a:cubicBezTo>
                    <a:pt x="2202" y="950"/>
                    <a:pt x="2035" y="510"/>
                    <a:pt x="1484" y="510"/>
                  </a:cubicBezTo>
                  <a:cubicBezTo>
                    <a:pt x="1340" y="510"/>
                    <a:pt x="1169" y="540"/>
                    <a:pt x="968" y="616"/>
                  </a:cubicBezTo>
                  <a:cubicBezTo>
                    <a:pt x="1" y="950"/>
                    <a:pt x="134" y="2484"/>
                    <a:pt x="134" y="2484"/>
                  </a:cubicBezTo>
                  <a:lnTo>
                    <a:pt x="8340" y="3552"/>
                  </a:lnTo>
                  <a:cubicBezTo>
                    <a:pt x="8369" y="3555"/>
                    <a:pt x="8398" y="3557"/>
                    <a:pt x="8426" y="3557"/>
                  </a:cubicBezTo>
                  <a:cubicBezTo>
                    <a:pt x="8912" y="3557"/>
                    <a:pt x="9224" y="3028"/>
                    <a:pt x="8941" y="2618"/>
                  </a:cubicBezTo>
                  <a:cubicBezTo>
                    <a:pt x="8573" y="2058"/>
                    <a:pt x="8028" y="1912"/>
                    <a:pt x="7562" y="1912"/>
                  </a:cubicBezTo>
                  <a:cubicBezTo>
                    <a:pt x="7055" y="1912"/>
                    <a:pt x="6639" y="2084"/>
                    <a:pt x="6639" y="2084"/>
                  </a:cubicBezTo>
                  <a:cubicBezTo>
                    <a:pt x="6639" y="2084"/>
                    <a:pt x="5672" y="349"/>
                    <a:pt x="4037" y="49"/>
                  </a:cubicBezTo>
                  <a:cubicBezTo>
                    <a:pt x="3852" y="16"/>
                    <a:pt x="3685" y="1"/>
                    <a:pt x="3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2474154" y="2576954"/>
              <a:ext cx="355484" cy="130015"/>
            </a:xfrm>
            <a:custGeom>
              <a:avLst/>
              <a:gdLst/>
              <a:ahLst/>
              <a:cxnLst/>
              <a:rect l="l" t="t" r="r" b="b"/>
              <a:pathLst>
                <a:path w="8331" h="3047" extrusionOk="0">
                  <a:moveTo>
                    <a:pt x="3263" y="0"/>
                  </a:moveTo>
                  <a:cubicBezTo>
                    <a:pt x="2557" y="0"/>
                    <a:pt x="2233" y="343"/>
                    <a:pt x="2068" y="618"/>
                  </a:cubicBezTo>
                  <a:cubicBezTo>
                    <a:pt x="2025" y="683"/>
                    <a:pt x="1940" y="720"/>
                    <a:pt x="1859" y="720"/>
                  </a:cubicBezTo>
                  <a:cubicBezTo>
                    <a:pt x="1814" y="720"/>
                    <a:pt x="1770" y="708"/>
                    <a:pt x="1735" y="685"/>
                  </a:cubicBezTo>
                  <a:cubicBezTo>
                    <a:pt x="1613" y="584"/>
                    <a:pt x="1455" y="507"/>
                    <a:pt x="1231" y="507"/>
                  </a:cubicBezTo>
                  <a:cubicBezTo>
                    <a:pt x="1085" y="507"/>
                    <a:pt x="911" y="539"/>
                    <a:pt x="701" y="618"/>
                  </a:cubicBezTo>
                  <a:cubicBezTo>
                    <a:pt x="334" y="752"/>
                    <a:pt x="134" y="1085"/>
                    <a:pt x="0" y="1452"/>
                  </a:cubicBezTo>
                  <a:cubicBezTo>
                    <a:pt x="0" y="1519"/>
                    <a:pt x="0" y="1552"/>
                    <a:pt x="0" y="1552"/>
                  </a:cubicBezTo>
                  <a:cubicBezTo>
                    <a:pt x="1593" y="2542"/>
                    <a:pt x="3311" y="3046"/>
                    <a:pt x="5055" y="3046"/>
                  </a:cubicBezTo>
                  <a:cubicBezTo>
                    <a:pt x="6014" y="3046"/>
                    <a:pt x="6981" y="2894"/>
                    <a:pt x="7939" y="2586"/>
                  </a:cubicBezTo>
                  <a:cubicBezTo>
                    <a:pt x="7951" y="2588"/>
                    <a:pt x="7963" y="2588"/>
                    <a:pt x="7974" y="2588"/>
                  </a:cubicBezTo>
                  <a:cubicBezTo>
                    <a:pt x="8247" y="2588"/>
                    <a:pt x="8330" y="2214"/>
                    <a:pt x="8106" y="2086"/>
                  </a:cubicBezTo>
                  <a:cubicBezTo>
                    <a:pt x="7831" y="1959"/>
                    <a:pt x="7556" y="1912"/>
                    <a:pt x="7307" y="1912"/>
                  </a:cubicBezTo>
                  <a:cubicBezTo>
                    <a:pt x="7163" y="1912"/>
                    <a:pt x="7027" y="1928"/>
                    <a:pt x="6905" y="1952"/>
                  </a:cubicBezTo>
                  <a:cubicBezTo>
                    <a:pt x="6854" y="1964"/>
                    <a:pt x="6801" y="1969"/>
                    <a:pt x="6749" y="1969"/>
                  </a:cubicBezTo>
                  <a:cubicBezTo>
                    <a:pt x="6494" y="1969"/>
                    <a:pt x="6237" y="1840"/>
                    <a:pt x="6071" y="1619"/>
                  </a:cubicBezTo>
                  <a:cubicBezTo>
                    <a:pt x="5671" y="1085"/>
                    <a:pt x="4870" y="251"/>
                    <a:pt x="3770" y="51"/>
                  </a:cubicBezTo>
                  <a:cubicBezTo>
                    <a:pt x="3582" y="16"/>
                    <a:pt x="3414" y="0"/>
                    <a:pt x="3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2123995" y="2587665"/>
              <a:ext cx="462628" cy="583598"/>
            </a:xfrm>
            <a:custGeom>
              <a:avLst/>
              <a:gdLst/>
              <a:ahLst/>
              <a:cxnLst/>
              <a:rect l="l" t="t" r="r" b="b"/>
              <a:pathLst>
                <a:path w="10842" h="13677" extrusionOk="0">
                  <a:moveTo>
                    <a:pt x="0" y="0"/>
                  </a:moveTo>
                  <a:lnTo>
                    <a:pt x="0" y="10074"/>
                  </a:lnTo>
                  <a:lnTo>
                    <a:pt x="6538" y="12709"/>
                  </a:lnTo>
                  <a:lnTo>
                    <a:pt x="9774" y="13677"/>
                  </a:lnTo>
                  <a:lnTo>
                    <a:pt x="10841" y="3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1"/>
            <p:cNvSpPr/>
            <p:nvPr/>
          </p:nvSpPr>
          <p:spPr>
            <a:xfrm>
              <a:off x="2541062" y="2685851"/>
              <a:ext cx="417057" cy="485414"/>
            </a:xfrm>
            <a:custGeom>
              <a:avLst/>
              <a:gdLst/>
              <a:ahLst/>
              <a:cxnLst/>
              <a:rect l="l" t="t" r="r" b="b"/>
              <a:pathLst>
                <a:path w="9774" h="11376" extrusionOk="0">
                  <a:moveTo>
                    <a:pt x="9774" y="1"/>
                  </a:moveTo>
                  <a:lnTo>
                    <a:pt x="1067" y="1535"/>
                  </a:lnTo>
                  <a:lnTo>
                    <a:pt x="0" y="11376"/>
                  </a:lnTo>
                  <a:lnTo>
                    <a:pt x="8373" y="9274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2563806" y="2859523"/>
              <a:ext cx="105395" cy="106803"/>
            </a:xfrm>
            <a:custGeom>
              <a:avLst/>
              <a:gdLst/>
              <a:ahLst/>
              <a:cxnLst/>
              <a:rect l="l" t="t" r="r" b="b"/>
              <a:pathLst>
                <a:path w="2470" h="2503" extrusionOk="0">
                  <a:moveTo>
                    <a:pt x="1769" y="0"/>
                  </a:moveTo>
                  <a:cubicBezTo>
                    <a:pt x="1502" y="34"/>
                    <a:pt x="1335" y="201"/>
                    <a:pt x="1202" y="367"/>
                  </a:cubicBezTo>
                  <a:lnTo>
                    <a:pt x="1135" y="467"/>
                  </a:lnTo>
                  <a:cubicBezTo>
                    <a:pt x="868" y="734"/>
                    <a:pt x="534" y="901"/>
                    <a:pt x="168" y="968"/>
                  </a:cubicBezTo>
                  <a:lnTo>
                    <a:pt x="134" y="1235"/>
                  </a:lnTo>
                  <a:cubicBezTo>
                    <a:pt x="568" y="1168"/>
                    <a:pt x="1001" y="968"/>
                    <a:pt x="1302" y="634"/>
                  </a:cubicBezTo>
                  <a:cubicBezTo>
                    <a:pt x="1335" y="601"/>
                    <a:pt x="1368" y="567"/>
                    <a:pt x="1402" y="534"/>
                  </a:cubicBezTo>
                  <a:cubicBezTo>
                    <a:pt x="1502" y="401"/>
                    <a:pt x="1635" y="267"/>
                    <a:pt x="1802" y="267"/>
                  </a:cubicBezTo>
                  <a:cubicBezTo>
                    <a:pt x="1821" y="261"/>
                    <a:pt x="1839" y="258"/>
                    <a:pt x="1856" y="258"/>
                  </a:cubicBezTo>
                  <a:cubicBezTo>
                    <a:pt x="1928" y="258"/>
                    <a:pt x="1982" y="307"/>
                    <a:pt x="2036" y="334"/>
                  </a:cubicBezTo>
                  <a:cubicBezTo>
                    <a:pt x="2102" y="401"/>
                    <a:pt x="2169" y="534"/>
                    <a:pt x="2202" y="634"/>
                  </a:cubicBezTo>
                  <a:cubicBezTo>
                    <a:pt x="2202" y="834"/>
                    <a:pt x="2136" y="1068"/>
                    <a:pt x="1935" y="1301"/>
                  </a:cubicBezTo>
                  <a:cubicBezTo>
                    <a:pt x="1569" y="1768"/>
                    <a:pt x="1102" y="2069"/>
                    <a:pt x="534" y="2202"/>
                  </a:cubicBezTo>
                  <a:cubicBezTo>
                    <a:pt x="368" y="2235"/>
                    <a:pt x="201" y="2269"/>
                    <a:pt x="1" y="2269"/>
                  </a:cubicBezTo>
                  <a:lnTo>
                    <a:pt x="1" y="2502"/>
                  </a:lnTo>
                  <a:cubicBezTo>
                    <a:pt x="201" y="2502"/>
                    <a:pt x="401" y="2502"/>
                    <a:pt x="601" y="2435"/>
                  </a:cubicBezTo>
                  <a:cubicBezTo>
                    <a:pt x="1202" y="2302"/>
                    <a:pt x="1735" y="1968"/>
                    <a:pt x="2136" y="1468"/>
                  </a:cubicBezTo>
                  <a:cubicBezTo>
                    <a:pt x="2369" y="1168"/>
                    <a:pt x="2469" y="901"/>
                    <a:pt x="2436" y="634"/>
                  </a:cubicBezTo>
                  <a:cubicBezTo>
                    <a:pt x="2436" y="434"/>
                    <a:pt x="2336" y="267"/>
                    <a:pt x="2169" y="134"/>
                  </a:cubicBezTo>
                  <a:cubicBezTo>
                    <a:pt x="2069" y="34"/>
                    <a:pt x="1902" y="0"/>
                    <a:pt x="1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2543878" y="3099506"/>
              <a:ext cx="190778" cy="39043"/>
            </a:xfrm>
            <a:custGeom>
              <a:avLst/>
              <a:gdLst/>
              <a:ahLst/>
              <a:cxnLst/>
              <a:rect l="l" t="t" r="r" b="b"/>
              <a:pathLst>
                <a:path w="4471" h="915" extrusionOk="0">
                  <a:moveTo>
                    <a:pt x="2852" y="1"/>
                  </a:moveTo>
                  <a:cubicBezTo>
                    <a:pt x="2317" y="1"/>
                    <a:pt x="1822" y="174"/>
                    <a:pt x="1302" y="347"/>
                  </a:cubicBezTo>
                  <a:cubicBezTo>
                    <a:pt x="1168" y="381"/>
                    <a:pt x="1068" y="414"/>
                    <a:pt x="935" y="481"/>
                  </a:cubicBezTo>
                  <a:cubicBezTo>
                    <a:pt x="601" y="581"/>
                    <a:pt x="301" y="648"/>
                    <a:pt x="34" y="648"/>
                  </a:cubicBezTo>
                  <a:lnTo>
                    <a:pt x="1" y="914"/>
                  </a:lnTo>
                  <a:cubicBezTo>
                    <a:pt x="301" y="881"/>
                    <a:pt x="635" y="814"/>
                    <a:pt x="1001" y="714"/>
                  </a:cubicBezTo>
                  <a:lnTo>
                    <a:pt x="1402" y="581"/>
                  </a:lnTo>
                  <a:cubicBezTo>
                    <a:pt x="1896" y="427"/>
                    <a:pt x="2418" y="244"/>
                    <a:pt x="2943" y="244"/>
                  </a:cubicBezTo>
                  <a:cubicBezTo>
                    <a:pt x="2985" y="244"/>
                    <a:pt x="3027" y="245"/>
                    <a:pt x="3070" y="247"/>
                  </a:cubicBezTo>
                  <a:cubicBezTo>
                    <a:pt x="3470" y="281"/>
                    <a:pt x="3803" y="447"/>
                    <a:pt x="4137" y="648"/>
                  </a:cubicBezTo>
                  <a:lnTo>
                    <a:pt x="4471" y="547"/>
                  </a:lnTo>
                  <a:cubicBezTo>
                    <a:pt x="4070" y="247"/>
                    <a:pt x="3603" y="47"/>
                    <a:pt x="3103" y="14"/>
                  </a:cubicBezTo>
                  <a:cubicBezTo>
                    <a:pt x="3018" y="5"/>
                    <a:pt x="2934" y="1"/>
                    <a:pt x="28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2575199" y="2817748"/>
              <a:ext cx="355868" cy="61743"/>
            </a:xfrm>
            <a:custGeom>
              <a:avLst/>
              <a:gdLst/>
              <a:ahLst/>
              <a:cxnLst/>
              <a:rect l="l" t="t" r="r" b="b"/>
              <a:pathLst>
                <a:path w="8340" h="1447" extrusionOk="0">
                  <a:moveTo>
                    <a:pt x="2511" y="1"/>
                  </a:moveTo>
                  <a:cubicBezTo>
                    <a:pt x="1647" y="1"/>
                    <a:pt x="775" y="235"/>
                    <a:pt x="34" y="679"/>
                  </a:cubicBezTo>
                  <a:lnTo>
                    <a:pt x="1" y="979"/>
                  </a:lnTo>
                  <a:cubicBezTo>
                    <a:pt x="788" y="507"/>
                    <a:pt x="1724" y="243"/>
                    <a:pt x="2668" y="243"/>
                  </a:cubicBezTo>
                  <a:cubicBezTo>
                    <a:pt x="2724" y="243"/>
                    <a:pt x="2780" y="244"/>
                    <a:pt x="2836" y="246"/>
                  </a:cubicBezTo>
                  <a:cubicBezTo>
                    <a:pt x="3670" y="312"/>
                    <a:pt x="4504" y="579"/>
                    <a:pt x="5304" y="846"/>
                  </a:cubicBezTo>
                  <a:lnTo>
                    <a:pt x="5404" y="879"/>
                  </a:lnTo>
                  <a:cubicBezTo>
                    <a:pt x="6338" y="1180"/>
                    <a:pt x="7172" y="1446"/>
                    <a:pt x="8073" y="1446"/>
                  </a:cubicBezTo>
                  <a:cubicBezTo>
                    <a:pt x="8173" y="1446"/>
                    <a:pt x="8240" y="1413"/>
                    <a:pt x="8307" y="1413"/>
                  </a:cubicBezTo>
                  <a:lnTo>
                    <a:pt x="8340" y="1180"/>
                  </a:lnTo>
                  <a:lnTo>
                    <a:pt x="8073" y="1180"/>
                  </a:lnTo>
                  <a:cubicBezTo>
                    <a:pt x="7206" y="1180"/>
                    <a:pt x="6405" y="946"/>
                    <a:pt x="5505" y="646"/>
                  </a:cubicBezTo>
                  <a:lnTo>
                    <a:pt x="5371" y="579"/>
                  </a:lnTo>
                  <a:cubicBezTo>
                    <a:pt x="4571" y="346"/>
                    <a:pt x="3737" y="45"/>
                    <a:pt x="2836" y="12"/>
                  </a:cubicBezTo>
                  <a:cubicBezTo>
                    <a:pt x="2728" y="5"/>
                    <a:pt x="2619" y="1"/>
                    <a:pt x="2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2580917" y="2745634"/>
              <a:ext cx="368669" cy="58415"/>
            </a:xfrm>
            <a:custGeom>
              <a:avLst/>
              <a:gdLst/>
              <a:ahLst/>
              <a:cxnLst/>
              <a:rect l="l" t="t" r="r" b="b"/>
              <a:pathLst>
                <a:path w="8640" h="1369" extrusionOk="0">
                  <a:moveTo>
                    <a:pt x="8640" y="1"/>
                  </a:moveTo>
                  <a:cubicBezTo>
                    <a:pt x="7806" y="401"/>
                    <a:pt x="6705" y="801"/>
                    <a:pt x="5704" y="835"/>
                  </a:cubicBezTo>
                  <a:cubicBezTo>
                    <a:pt x="5640" y="838"/>
                    <a:pt x="5579" y="840"/>
                    <a:pt x="5522" y="840"/>
                  </a:cubicBezTo>
                  <a:cubicBezTo>
                    <a:pt x="5039" y="840"/>
                    <a:pt x="4768" y="724"/>
                    <a:pt x="4470" y="635"/>
                  </a:cubicBezTo>
                  <a:cubicBezTo>
                    <a:pt x="4154" y="508"/>
                    <a:pt x="3824" y="375"/>
                    <a:pt x="3242" y="375"/>
                  </a:cubicBezTo>
                  <a:cubicBezTo>
                    <a:pt x="2594" y="375"/>
                    <a:pt x="1633" y="541"/>
                    <a:pt x="33" y="1068"/>
                  </a:cubicBezTo>
                  <a:lnTo>
                    <a:pt x="0" y="1368"/>
                  </a:lnTo>
                  <a:cubicBezTo>
                    <a:pt x="1679" y="803"/>
                    <a:pt x="2639" y="626"/>
                    <a:pt x="3268" y="626"/>
                  </a:cubicBezTo>
                  <a:cubicBezTo>
                    <a:pt x="3789" y="626"/>
                    <a:pt x="4083" y="747"/>
                    <a:pt x="4370" y="868"/>
                  </a:cubicBezTo>
                  <a:cubicBezTo>
                    <a:pt x="4698" y="987"/>
                    <a:pt x="5000" y="1107"/>
                    <a:pt x="5513" y="1107"/>
                  </a:cubicBezTo>
                  <a:cubicBezTo>
                    <a:pt x="5574" y="1107"/>
                    <a:pt x="5637" y="1105"/>
                    <a:pt x="5704" y="1102"/>
                  </a:cubicBezTo>
                  <a:cubicBezTo>
                    <a:pt x="6705" y="1068"/>
                    <a:pt x="7772" y="668"/>
                    <a:pt x="8606" y="301"/>
                  </a:cubicBezTo>
                  <a:lnTo>
                    <a:pt x="8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1"/>
            <p:cNvSpPr/>
            <p:nvPr/>
          </p:nvSpPr>
          <p:spPr>
            <a:xfrm>
              <a:off x="2549596" y="2971450"/>
              <a:ext cx="357276" cy="120415"/>
            </a:xfrm>
            <a:custGeom>
              <a:avLst/>
              <a:gdLst/>
              <a:ahLst/>
              <a:cxnLst/>
              <a:rect l="l" t="t" r="r" b="b"/>
              <a:pathLst>
                <a:path w="8373" h="2822" extrusionOk="0">
                  <a:moveTo>
                    <a:pt x="4843" y="1"/>
                  </a:moveTo>
                  <a:cubicBezTo>
                    <a:pt x="4465" y="1"/>
                    <a:pt x="4071" y="171"/>
                    <a:pt x="3736" y="480"/>
                  </a:cubicBezTo>
                  <a:cubicBezTo>
                    <a:pt x="3503" y="646"/>
                    <a:pt x="3336" y="880"/>
                    <a:pt x="3169" y="1080"/>
                  </a:cubicBezTo>
                  <a:cubicBezTo>
                    <a:pt x="3036" y="1247"/>
                    <a:pt x="2902" y="1380"/>
                    <a:pt x="2769" y="1547"/>
                  </a:cubicBezTo>
                  <a:cubicBezTo>
                    <a:pt x="2123" y="2193"/>
                    <a:pt x="1193" y="2556"/>
                    <a:pt x="267" y="2556"/>
                  </a:cubicBezTo>
                  <a:cubicBezTo>
                    <a:pt x="189" y="2556"/>
                    <a:pt x="111" y="2553"/>
                    <a:pt x="34" y="2548"/>
                  </a:cubicBezTo>
                  <a:lnTo>
                    <a:pt x="0" y="2815"/>
                  </a:lnTo>
                  <a:cubicBezTo>
                    <a:pt x="77" y="2819"/>
                    <a:pt x="154" y="2822"/>
                    <a:pt x="231" y="2822"/>
                  </a:cubicBezTo>
                  <a:cubicBezTo>
                    <a:pt x="1224" y="2822"/>
                    <a:pt x="2224" y="2426"/>
                    <a:pt x="2936" y="1714"/>
                  </a:cubicBezTo>
                  <a:cubicBezTo>
                    <a:pt x="3102" y="1580"/>
                    <a:pt x="3202" y="1414"/>
                    <a:pt x="3336" y="1247"/>
                  </a:cubicBezTo>
                  <a:cubicBezTo>
                    <a:pt x="3536" y="1047"/>
                    <a:pt x="3703" y="847"/>
                    <a:pt x="3903" y="646"/>
                  </a:cubicBezTo>
                  <a:cubicBezTo>
                    <a:pt x="4190" y="385"/>
                    <a:pt x="4538" y="247"/>
                    <a:pt x="4836" y="247"/>
                  </a:cubicBezTo>
                  <a:cubicBezTo>
                    <a:pt x="4919" y="247"/>
                    <a:pt x="4998" y="258"/>
                    <a:pt x="5070" y="279"/>
                  </a:cubicBezTo>
                  <a:cubicBezTo>
                    <a:pt x="5271" y="346"/>
                    <a:pt x="5471" y="546"/>
                    <a:pt x="5537" y="780"/>
                  </a:cubicBezTo>
                  <a:cubicBezTo>
                    <a:pt x="5571" y="880"/>
                    <a:pt x="5604" y="1080"/>
                    <a:pt x="5471" y="1213"/>
                  </a:cubicBezTo>
                  <a:cubicBezTo>
                    <a:pt x="5304" y="1380"/>
                    <a:pt x="5070" y="1447"/>
                    <a:pt x="4804" y="1480"/>
                  </a:cubicBezTo>
                  <a:cubicBezTo>
                    <a:pt x="4704" y="1514"/>
                    <a:pt x="4603" y="1514"/>
                    <a:pt x="4503" y="1547"/>
                  </a:cubicBezTo>
                  <a:cubicBezTo>
                    <a:pt x="4237" y="1614"/>
                    <a:pt x="3970" y="1847"/>
                    <a:pt x="3870" y="2081"/>
                  </a:cubicBezTo>
                  <a:cubicBezTo>
                    <a:pt x="3836" y="2248"/>
                    <a:pt x="3836" y="2414"/>
                    <a:pt x="3936" y="2514"/>
                  </a:cubicBezTo>
                  <a:cubicBezTo>
                    <a:pt x="4070" y="2715"/>
                    <a:pt x="4303" y="2781"/>
                    <a:pt x="4503" y="2815"/>
                  </a:cubicBezTo>
                  <a:lnTo>
                    <a:pt x="4937" y="2815"/>
                  </a:lnTo>
                  <a:cubicBezTo>
                    <a:pt x="6138" y="2815"/>
                    <a:pt x="7272" y="2214"/>
                    <a:pt x="8339" y="1580"/>
                  </a:cubicBezTo>
                  <a:lnTo>
                    <a:pt x="8373" y="1247"/>
                  </a:lnTo>
                  <a:lnTo>
                    <a:pt x="8373" y="1247"/>
                  </a:lnTo>
                  <a:cubicBezTo>
                    <a:pt x="7259" y="1909"/>
                    <a:pt x="6117" y="2572"/>
                    <a:pt x="4900" y="2572"/>
                  </a:cubicBezTo>
                  <a:cubicBezTo>
                    <a:pt x="4769" y="2572"/>
                    <a:pt x="4636" y="2564"/>
                    <a:pt x="4503" y="2548"/>
                  </a:cubicBezTo>
                  <a:cubicBezTo>
                    <a:pt x="4303" y="2514"/>
                    <a:pt x="4203" y="2481"/>
                    <a:pt x="4136" y="2381"/>
                  </a:cubicBezTo>
                  <a:cubicBezTo>
                    <a:pt x="4103" y="2314"/>
                    <a:pt x="4070" y="2248"/>
                    <a:pt x="4103" y="2181"/>
                  </a:cubicBezTo>
                  <a:cubicBezTo>
                    <a:pt x="4170" y="2014"/>
                    <a:pt x="4370" y="1847"/>
                    <a:pt x="4570" y="1781"/>
                  </a:cubicBezTo>
                  <a:cubicBezTo>
                    <a:pt x="4670" y="1781"/>
                    <a:pt x="4770" y="1747"/>
                    <a:pt x="4837" y="1747"/>
                  </a:cubicBezTo>
                  <a:cubicBezTo>
                    <a:pt x="5137" y="1680"/>
                    <a:pt x="5437" y="1614"/>
                    <a:pt x="5638" y="1380"/>
                  </a:cubicBezTo>
                  <a:cubicBezTo>
                    <a:pt x="5804" y="1213"/>
                    <a:pt x="5838" y="947"/>
                    <a:pt x="5771" y="713"/>
                  </a:cubicBezTo>
                  <a:cubicBezTo>
                    <a:pt x="5671" y="413"/>
                    <a:pt x="5437" y="146"/>
                    <a:pt x="5171" y="46"/>
                  </a:cubicBezTo>
                  <a:cubicBezTo>
                    <a:pt x="5064" y="16"/>
                    <a:pt x="4954" y="1"/>
                    <a:pt x="4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1"/>
            <p:cNvSpPr/>
            <p:nvPr/>
          </p:nvSpPr>
          <p:spPr>
            <a:xfrm>
              <a:off x="2558131" y="2892764"/>
              <a:ext cx="364402" cy="124810"/>
            </a:xfrm>
            <a:custGeom>
              <a:avLst/>
              <a:gdLst/>
              <a:ahLst/>
              <a:cxnLst/>
              <a:rect l="l" t="t" r="r" b="b"/>
              <a:pathLst>
                <a:path w="8540" h="2925" extrusionOk="0">
                  <a:moveTo>
                    <a:pt x="4190" y="1"/>
                  </a:moveTo>
                  <a:cubicBezTo>
                    <a:pt x="3940" y="1"/>
                    <a:pt x="3712" y="51"/>
                    <a:pt x="3503" y="155"/>
                  </a:cubicBezTo>
                  <a:cubicBezTo>
                    <a:pt x="3036" y="356"/>
                    <a:pt x="2769" y="789"/>
                    <a:pt x="2502" y="1223"/>
                  </a:cubicBezTo>
                  <a:cubicBezTo>
                    <a:pt x="2369" y="1390"/>
                    <a:pt x="2235" y="1590"/>
                    <a:pt x="2102" y="1757"/>
                  </a:cubicBezTo>
                  <a:cubicBezTo>
                    <a:pt x="1702" y="2257"/>
                    <a:pt x="1068" y="2590"/>
                    <a:pt x="367" y="2624"/>
                  </a:cubicBezTo>
                  <a:cubicBezTo>
                    <a:pt x="267" y="2657"/>
                    <a:pt x="134" y="2657"/>
                    <a:pt x="34" y="2657"/>
                  </a:cubicBezTo>
                  <a:lnTo>
                    <a:pt x="0" y="2891"/>
                  </a:lnTo>
                  <a:cubicBezTo>
                    <a:pt x="34" y="2891"/>
                    <a:pt x="67" y="2924"/>
                    <a:pt x="100" y="2924"/>
                  </a:cubicBezTo>
                  <a:cubicBezTo>
                    <a:pt x="200" y="2924"/>
                    <a:pt x="301" y="2891"/>
                    <a:pt x="401" y="2891"/>
                  </a:cubicBezTo>
                  <a:cubicBezTo>
                    <a:pt x="1168" y="2824"/>
                    <a:pt x="1835" y="2490"/>
                    <a:pt x="2302" y="1923"/>
                  </a:cubicBezTo>
                  <a:cubicBezTo>
                    <a:pt x="2435" y="1757"/>
                    <a:pt x="2569" y="1556"/>
                    <a:pt x="2702" y="1356"/>
                  </a:cubicBezTo>
                  <a:cubicBezTo>
                    <a:pt x="2969" y="956"/>
                    <a:pt x="3203" y="556"/>
                    <a:pt x="3603" y="389"/>
                  </a:cubicBezTo>
                  <a:cubicBezTo>
                    <a:pt x="3808" y="294"/>
                    <a:pt x="4020" y="259"/>
                    <a:pt x="4223" y="259"/>
                  </a:cubicBezTo>
                  <a:cubicBezTo>
                    <a:pt x="4448" y="259"/>
                    <a:pt x="4661" y="303"/>
                    <a:pt x="4837" y="356"/>
                  </a:cubicBezTo>
                  <a:cubicBezTo>
                    <a:pt x="5071" y="456"/>
                    <a:pt x="5304" y="522"/>
                    <a:pt x="5538" y="622"/>
                  </a:cubicBezTo>
                  <a:cubicBezTo>
                    <a:pt x="5704" y="722"/>
                    <a:pt x="5905" y="789"/>
                    <a:pt x="6105" y="856"/>
                  </a:cubicBezTo>
                  <a:cubicBezTo>
                    <a:pt x="6563" y="1015"/>
                    <a:pt x="7044" y="1091"/>
                    <a:pt x="7528" y="1091"/>
                  </a:cubicBezTo>
                  <a:cubicBezTo>
                    <a:pt x="7856" y="1091"/>
                    <a:pt x="8184" y="1057"/>
                    <a:pt x="8506" y="989"/>
                  </a:cubicBezTo>
                  <a:lnTo>
                    <a:pt x="8540" y="722"/>
                  </a:lnTo>
                  <a:lnTo>
                    <a:pt x="8540" y="722"/>
                  </a:lnTo>
                  <a:cubicBezTo>
                    <a:pt x="8201" y="796"/>
                    <a:pt x="7849" y="837"/>
                    <a:pt x="7499" y="837"/>
                  </a:cubicBezTo>
                  <a:cubicBezTo>
                    <a:pt x="7056" y="837"/>
                    <a:pt x="6615" y="771"/>
                    <a:pt x="6205" y="622"/>
                  </a:cubicBezTo>
                  <a:cubicBezTo>
                    <a:pt x="6005" y="556"/>
                    <a:pt x="5804" y="489"/>
                    <a:pt x="5638" y="389"/>
                  </a:cubicBezTo>
                  <a:cubicBezTo>
                    <a:pt x="5404" y="289"/>
                    <a:pt x="5171" y="189"/>
                    <a:pt x="4937" y="122"/>
                  </a:cubicBezTo>
                  <a:cubicBezTo>
                    <a:pt x="4667" y="42"/>
                    <a:pt x="4419" y="1"/>
                    <a:pt x="4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1"/>
            <p:cNvSpPr/>
            <p:nvPr/>
          </p:nvSpPr>
          <p:spPr>
            <a:xfrm>
              <a:off x="1735389" y="1910131"/>
              <a:ext cx="415691" cy="630577"/>
            </a:xfrm>
            <a:custGeom>
              <a:avLst/>
              <a:gdLst/>
              <a:ahLst/>
              <a:cxnLst/>
              <a:rect l="l" t="t" r="r" b="b"/>
              <a:pathLst>
                <a:path w="9742" h="14778" extrusionOk="0">
                  <a:moveTo>
                    <a:pt x="8607" y="0"/>
                  </a:moveTo>
                  <a:cubicBezTo>
                    <a:pt x="3737" y="734"/>
                    <a:pt x="1" y="14777"/>
                    <a:pt x="1" y="14777"/>
                  </a:cubicBezTo>
                  <a:lnTo>
                    <a:pt x="5772" y="14644"/>
                  </a:lnTo>
                  <a:lnTo>
                    <a:pt x="9741" y="6705"/>
                  </a:lnTo>
                  <a:lnTo>
                    <a:pt x="86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1"/>
            <p:cNvSpPr/>
            <p:nvPr/>
          </p:nvSpPr>
          <p:spPr>
            <a:xfrm>
              <a:off x="1705520" y="2392657"/>
              <a:ext cx="358727" cy="358727"/>
            </a:xfrm>
            <a:custGeom>
              <a:avLst/>
              <a:gdLst/>
              <a:ahLst/>
              <a:cxnLst/>
              <a:rect l="l" t="t" r="r" b="b"/>
              <a:pathLst>
                <a:path w="8407" h="8407" extrusionOk="0">
                  <a:moveTo>
                    <a:pt x="4203" y="0"/>
                  </a:moveTo>
                  <a:cubicBezTo>
                    <a:pt x="1868" y="0"/>
                    <a:pt x="0" y="1902"/>
                    <a:pt x="0" y="4203"/>
                  </a:cubicBezTo>
                  <a:cubicBezTo>
                    <a:pt x="0" y="6538"/>
                    <a:pt x="1868" y="8406"/>
                    <a:pt x="4203" y="8406"/>
                  </a:cubicBezTo>
                  <a:cubicBezTo>
                    <a:pt x="6505" y="8406"/>
                    <a:pt x="8406" y="6538"/>
                    <a:pt x="8406" y="4203"/>
                  </a:cubicBezTo>
                  <a:cubicBezTo>
                    <a:pt x="8406" y="1902"/>
                    <a:pt x="6505" y="0"/>
                    <a:pt x="4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1800804" y="2507358"/>
              <a:ext cx="381598" cy="547200"/>
            </a:xfrm>
            <a:custGeom>
              <a:avLst/>
              <a:gdLst/>
              <a:ahLst/>
              <a:cxnLst/>
              <a:rect l="l" t="t" r="r" b="b"/>
              <a:pathLst>
                <a:path w="8943" h="12824" extrusionOk="0">
                  <a:moveTo>
                    <a:pt x="3149" y="0"/>
                  </a:moveTo>
                  <a:cubicBezTo>
                    <a:pt x="1673" y="0"/>
                    <a:pt x="0" y="1319"/>
                    <a:pt x="469" y="2983"/>
                  </a:cubicBezTo>
                  <a:cubicBezTo>
                    <a:pt x="1170" y="5351"/>
                    <a:pt x="7374" y="12823"/>
                    <a:pt x="7374" y="12823"/>
                  </a:cubicBezTo>
                  <a:lnTo>
                    <a:pt x="8942" y="10388"/>
                  </a:lnTo>
                  <a:cubicBezTo>
                    <a:pt x="8942" y="10388"/>
                    <a:pt x="6640" y="3150"/>
                    <a:pt x="4739" y="781"/>
                  </a:cubicBezTo>
                  <a:cubicBezTo>
                    <a:pt x="4362" y="236"/>
                    <a:pt x="3773" y="0"/>
                    <a:pt x="3149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1"/>
            <p:cNvSpPr/>
            <p:nvPr/>
          </p:nvSpPr>
          <p:spPr>
            <a:xfrm>
              <a:off x="2055678" y="2935222"/>
              <a:ext cx="347334" cy="208955"/>
            </a:xfrm>
            <a:custGeom>
              <a:avLst/>
              <a:gdLst/>
              <a:ahLst/>
              <a:cxnLst/>
              <a:rect l="l" t="t" r="r" b="b"/>
              <a:pathLst>
                <a:path w="8140" h="4897" extrusionOk="0">
                  <a:moveTo>
                    <a:pt x="1787" y="0"/>
                  </a:moveTo>
                  <a:cubicBezTo>
                    <a:pt x="660" y="0"/>
                    <a:pt x="0" y="1028"/>
                    <a:pt x="0" y="1028"/>
                  </a:cubicBezTo>
                  <a:cubicBezTo>
                    <a:pt x="0" y="1028"/>
                    <a:pt x="1968" y="3930"/>
                    <a:pt x="3002" y="4131"/>
                  </a:cubicBezTo>
                  <a:cubicBezTo>
                    <a:pt x="3239" y="4186"/>
                    <a:pt x="3410" y="4204"/>
                    <a:pt x="3542" y="4204"/>
                  </a:cubicBezTo>
                  <a:cubicBezTo>
                    <a:pt x="3784" y="4204"/>
                    <a:pt x="3889" y="4143"/>
                    <a:pt x="4016" y="4143"/>
                  </a:cubicBezTo>
                  <a:cubicBezTo>
                    <a:pt x="4111" y="4143"/>
                    <a:pt x="4218" y="4177"/>
                    <a:pt x="4403" y="4297"/>
                  </a:cubicBezTo>
                  <a:cubicBezTo>
                    <a:pt x="4593" y="4440"/>
                    <a:pt x="4799" y="4481"/>
                    <a:pt x="4975" y="4481"/>
                  </a:cubicBezTo>
                  <a:cubicBezTo>
                    <a:pt x="5046" y="4481"/>
                    <a:pt x="5113" y="4474"/>
                    <a:pt x="5171" y="4464"/>
                  </a:cubicBezTo>
                  <a:cubicBezTo>
                    <a:pt x="5236" y="4450"/>
                    <a:pt x="5301" y="4443"/>
                    <a:pt x="5364" y="4443"/>
                  </a:cubicBezTo>
                  <a:cubicBezTo>
                    <a:pt x="5588" y="4443"/>
                    <a:pt x="5796" y="4527"/>
                    <a:pt x="6005" y="4631"/>
                  </a:cubicBezTo>
                  <a:cubicBezTo>
                    <a:pt x="6358" y="4828"/>
                    <a:pt x="6698" y="4896"/>
                    <a:pt x="6999" y="4896"/>
                  </a:cubicBezTo>
                  <a:cubicBezTo>
                    <a:pt x="7665" y="4896"/>
                    <a:pt x="8139" y="4564"/>
                    <a:pt x="8139" y="4564"/>
                  </a:cubicBezTo>
                  <a:cubicBezTo>
                    <a:pt x="7039" y="3964"/>
                    <a:pt x="5738" y="3030"/>
                    <a:pt x="5104" y="2196"/>
                  </a:cubicBezTo>
                  <a:cubicBezTo>
                    <a:pt x="4880" y="1940"/>
                    <a:pt x="5086" y="1560"/>
                    <a:pt x="5398" y="1560"/>
                  </a:cubicBezTo>
                  <a:cubicBezTo>
                    <a:pt x="5411" y="1560"/>
                    <a:pt x="5424" y="1561"/>
                    <a:pt x="5437" y="1562"/>
                  </a:cubicBezTo>
                  <a:cubicBezTo>
                    <a:pt x="5838" y="1595"/>
                    <a:pt x="6271" y="1729"/>
                    <a:pt x="6572" y="1729"/>
                  </a:cubicBezTo>
                  <a:cubicBezTo>
                    <a:pt x="6838" y="1729"/>
                    <a:pt x="7105" y="1595"/>
                    <a:pt x="7305" y="1429"/>
                  </a:cubicBezTo>
                  <a:cubicBezTo>
                    <a:pt x="7472" y="1329"/>
                    <a:pt x="7439" y="1062"/>
                    <a:pt x="7239" y="995"/>
                  </a:cubicBezTo>
                  <a:cubicBezTo>
                    <a:pt x="6638" y="795"/>
                    <a:pt x="6105" y="361"/>
                    <a:pt x="6105" y="361"/>
                  </a:cubicBezTo>
                  <a:cubicBezTo>
                    <a:pt x="6105" y="361"/>
                    <a:pt x="5734" y="198"/>
                    <a:pt x="4805" y="198"/>
                  </a:cubicBezTo>
                  <a:cubicBezTo>
                    <a:pt x="4340" y="198"/>
                    <a:pt x="3736" y="239"/>
                    <a:pt x="2969" y="361"/>
                  </a:cubicBezTo>
                  <a:cubicBezTo>
                    <a:pt x="2533" y="100"/>
                    <a:pt x="2137" y="0"/>
                    <a:pt x="1787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D4FC0D-88FE-9641-B36D-A06DB9A83A99}"/>
              </a:ext>
            </a:extLst>
          </p:cNvPr>
          <p:cNvSpPr txBox="1"/>
          <p:nvPr/>
        </p:nvSpPr>
        <p:spPr>
          <a:xfrm>
            <a:off x="5328745" y="374431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4460-1F83-0A35-F8F1-AB87F7E8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A7C0E-E8FC-C454-8330-8E5C2464D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9614" y="1502647"/>
            <a:ext cx="4743920" cy="2742696"/>
          </a:xfrm>
        </p:spPr>
        <p:txBody>
          <a:bodyPr/>
          <a:lstStyle/>
          <a:p>
            <a:endParaRPr lang="en-AU"/>
          </a:p>
        </p:txBody>
      </p:sp>
      <p:pic>
        <p:nvPicPr>
          <p:cNvPr id="3074" name="Picture 2" descr="Drip Irrigation Systems | Rivulis">
            <a:extLst>
              <a:ext uri="{FF2B5EF4-FFF2-40B4-BE49-F238E27FC236}">
                <a16:creationId xmlns:a16="http://schemas.microsoft.com/office/drawing/2014/main" id="{7514AC50-B4C7-838C-0F64-83CB8D8ED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248" y="-439153"/>
            <a:ext cx="9480801" cy="632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1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033F10-54B2-7835-BD42-08E629DA3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71CCE-F5B9-7ED7-7A59-746F4984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1444" y="0"/>
            <a:ext cx="10066149" cy="568993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99D63E8-E364-EF53-6250-2C5636C6B311}"/>
              </a:ext>
            </a:extLst>
          </p:cNvPr>
          <p:cNvSpPr txBox="1">
            <a:spLocks/>
          </p:cNvSpPr>
          <p:nvPr/>
        </p:nvSpPr>
        <p:spPr>
          <a:xfrm>
            <a:off x="3453671" y="0"/>
            <a:ext cx="38589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3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-US"/>
              <a:t>Framework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45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F601-4892-83AF-CC67-389E8456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068" y="1990049"/>
            <a:ext cx="6644036" cy="1163400"/>
          </a:xfrm>
        </p:spPr>
        <p:txBody>
          <a:bodyPr/>
          <a:lstStyle/>
          <a:p>
            <a:r>
              <a:rPr lang="en-US"/>
              <a:t>Sitemap</a:t>
            </a:r>
            <a:endParaRPr lang="en-AU"/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B40BD645-3570-BFA0-DA4F-9B6F891F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24" y="127735"/>
            <a:ext cx="2831008" cy="48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A742-9E68-3348-B274-724B8648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9C3CF-6A1B-0649-A3EF-5FD7F8F86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6B8E4-B799-814B-8632-40109342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16" y="59961"/>
            <a:ext cx="2684744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C6BCC-637E-7142-A0C5-48A509A5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54" y="0"/>
            <a:ext cx="2653537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5B3BB-3107-F64C-80EE-4C495873A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248" y="0"/>
            <a:ext cx="28089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4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79178-C36F-394B-86AB-3D3E057D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307C4-3222-0544-B5EA-DFC8A583E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B791D-00CB-8C48-BEE9-5708AC22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96" y="0"/>
            <a:ext cx="3042248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97BF7-6589-E042-83FE-9BD81BBB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133" y="0"/>
            <a:ext cx="2928812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3E29A6-4C7E-D241-8A7E-556D848E4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419" y="0"/>
            <a:ext cx="2862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B1B463-065D-12FB-BB6B-414ABE1A5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375" y="156814"/>
            <a:ext cx="7717500" cy="572700"/>
          </a:xfrm>
        </p:spPr>
        <p:txBody>
          <a:bodyPr/>
          <a:lstStyle/>
          <a:p>
            <a:r>
              <a:rPr lang="en-GB"/>
              <a:t>Platforms</a:t>
            </a:r>
          </a:p>
        </p:txBody>
      </p:sp>
      <p:pic>
        <p:nvPicPr>
          <p:cNvPr id="4" name="Picture 3" descr="Apple Official Logo transparent PNG - StickPNG">
            <a:extLst>
              <a:ext uri="{FF2B5EF4-FFF2-40B4-BE49-F238E27FC236}">
                <a16:creationId xmlns:a16="http://schemas.microsoft.com/office/drawing/2014/main" id="{0ECE6884-4046-82D6-9FC3-B21281F46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729514"/>
            <a:ext cx="1603961" cy="16039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852BDC-DA19-6CC3-86FD-27EDFFA8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34" y="2571750"/>
            <a:ext cx="19716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ndows Logo, symbol, meaning, history ...">
            <a:extLst>
              <a:ext uri="{FF2B5EF4-FFF2-40B4-BE49-F238E27FC236}">
                <a16:creationId xmlns:a16="http://schemas.microsoft.com/office/drawing/2014/main" id="{846EAFE1-ED51-44DD-969F-615E857E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95" y="971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C88DB-2AB1-E872-B284-D057E6BFE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629" y="2462210"/>
            <a:ext cx="2246419" cy="228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9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EF58-B4DA-544B-B626-084E51E5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Benefits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C6563-0847-3F49-9802-0B881FCD8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7953" y="1608425"/>
            <a:ext cx="6162772" cy="2516100"/>
          </a:xfrm>
        </p:spPr>
        <p:txBody>
          <a:bodyPr/>
          <a:lstStyle/>
          <a:p>
            <a:r>
              <a:rPr lang="en-US">
                <a:latin typeface="+mn-lt"/>
              </a:rPr>
              <a:t>Minimizes water needed by 45%, due to negating evaporation and transpiration losses</a:t>
            </a: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90% efficiency of water uptake</a:t>
            </a: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Intercropping can reduce green spots to 4.6% (compared to 15% in pure potato crops), and potato’s smothering effect achieving 80% weed control efficiency. </a:t>
            </a:r>
            <a:r>
              <a:rPr lang="en-US" sz="1400">
                <a:latin typeface="+mn-lt"/>
              </a:rPr>
              <a:t> </a:t>
            </a:r>
            <a:r>
              <a:rPr lang="en-US" sz="1050">
                <a:latin typeface="+mn-lt"/>
              </a:rPr>
              <a:t>(J.T. </a:t>
            </a:r>
            <a:r>
              <a:rPr lang="en-US" sz="1050" err="1">
                <a:latin typeface="+mn-lt"/>
              </a:rPr>
              <a:t>Nankar</a:t>
            </a:r>
            <a:r>
              <a:rPr lang="en-US" sz="1050">
                <a:latin typeface="+mn-lt"/>
              </a:rPr>
              <a:t>, 1990)</a:t>
            </a:r>
          </a:p>
          <a:p>
            <a:pPr marL="1143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90982"/>
      </p:ext>
    </p:extLst>
  </p:cSld>
  <p:clrMapOvr>
    <a:masterClrMapping/>
  </p:clrMapOvr>
</p:sld>
</file>

<file path=ppt/theme/theme1.xml><?xml version="1.0" encoding="utf-8"?>
<a:theme xmlns:a="http://schemas.openxmlformats.org/drawingml/2006/main" name="Gardening in the Greenhouse for Kid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434343"/>
      </a:lt2>
      <a:accent1>
        <a:srgbClr val="2B3F3C"/>
      </a:accent1>
      <a:accent2>
        <a:srgbClr val="7A8440"/>
      </a:accent2>
      <a:accent3>
        <a:srgbClr val="A7AF5D"/>
      </a:accent3>
      <a:accent4>
        <a:srgbClr val="52918B"/>
      </a:accent4>
      <a:accent5>
        <a:srgbClr val="9DD1CD"/>
      </a:accent5>
      <a:accent6>
        <a:srgbClr val="E48E1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Gardening in the Greenhouse for Kids by Slidesgo</vt:lpstr>
      <vt:lpstr>MoistMeter</vt:lpstr>
      <vt:lpstr>Problem</vt:lpstr>
      <vt:lpstr>PowerPoint Presentation</vt:lpstr>
      <vt:lpstr>PowerPoint Presentation</vt:lpstr>
      <vt:lpstr>Sitemap</vt:lpstr>
      <vt:lpstr>PowerPoint Presentation</vt:lpstr>
      <vt:lpstr>PowerPoint Presentation</vt:lpstr>
      <vt:lpstr>Platforms</vt:lpstr>
      <vt:lpstr>Solution Benefits</vt:lpstr>
      <vt:lpstr>Revenue Streams</vt:lpstr>
      <vt:lpstr>Impact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Gardening in the Greenhouse for Kids</dc:title>
  <cp:revision>45</cp:revision>
  <dcterms:modified xsi:type="dcterms:W3CDTF">2025-03-30T02:42:58Z</dcterms:modified>
</cp:coreProperties>
</file>